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338986-0248-466D-BE49-BC20D1297BBF}" type="datetimeFigureOut">
              <a:rPr lang="ru-RU" smtClean="0"/>
              <a:t>18.02.2011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2DCB60-9C01-4614-98ED-6D54297701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Викторина  для 7-8 классов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138012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FFFF00"/>
                </a:solidFill>
              </a:rPr>
              <a:t>Кунсткамера</a:t>
            </a:r>
            <a:endParaRPr lang="ru-RU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Подумай, сопоставь, ответь!</a:t>
            </a:r>
            <a:endParaRPr lang="ru-RU" dirty="0"/>
          </a:p>
        </p:txBody>
      </p:sp>
      <p:pic>
        <p:nvPicPr>
          <p:cNvPr id="4" name="Picture 8" descr="5503летний сад при петре великом, бенуа,19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571612"/>
            <a:ext cx="7858180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Кунсткамере в Санкт-Петербурге — 295 лет! Этому посвящена наша викторина. Ответьте на вопросы и запомните нужные буквы. Расшифруйте слова (они относятся к любому музею) рядом с вопросами и поставьте эти слова в алфавитном порядке. Тогда отгаданные буквы выстроятся в ключевое слово — объект религиозного почитания у дикарей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Внимание!  Задание.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АУПГРП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</a:t>
            </a:r>
            <a:r>
              <a:rPr lang="ru-RU" dirty="0" smtClean="0"/>
              <a:t>. Кунсткамера сейчас называется </a:t>
            </a:r>
            <a:r>
              <a:rPr lang="ru-RU" dirty="0" smtClean="0"/>
              <a:t> так</a:t>
            </a:r>
            <a:r>
              <a:rPr lang="ru-RU" dirty="0" smtClean="0"/>
              <a:t>: «Музей антропологии и этнографии им. Петра Великого». Антропология — наука о человеке, этнография — наука о том, как живут люди разных народов. Этот знаменитый музей Российской Академии наук насчитывает более миллиона экспонатов и отражает все многообразие культур народов Европы и Америки, Африки и Азии, Австралии и Океании. </a:t>
            </a:r>
            <a:r>
              <a:rPr lang="ru-RU" dirty="0" smtClean="0"/>
              <a:t>  А </a:t>
            </a:r>
            <a:r>
              <a:rPr lang="ru-RU" dirty="0" smtClean="0"/>
              <a:t>как называется </a:t>
            </a:r>
            <a:r>
              <a:rPr lang="ru-RU" dirty="0" smtClean="0"/>
              <a:t>  тщательно </a:t>
            </a:r>
            <a:r>
              <a:rPr lang="ru-RU" dirty="0" smtClean="0"/>
              <a:t>подобранное, систематизированное </a:t>
            </a:r>
            <a:r>
              <a:rPr lang="ru-RU" dirty="0" smtClean="0"/>
              <a:t>   собрание </a:t>
            </a:r>
            <a:r>
              <a:rPr lang="ru-RU" dirty="0" smtClean="0"/>
              <a:t>предметов?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Запомним </a:t>
            </a:r>
            <a:r>
              <a:rPr lang="ru-RU" dirty="0" smtClean="0">
                <a:solidFill>
                  <a:srgbClr val="FFFF00"/>
                </a:solidFill>
              </a:rPr>
              <a:t>пятую букву.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         Вопрос первый: 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2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ЛИТЕБ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2</a:t>
            </a:r>
            <a:r>
              <a:rPr lang="ru-RU" dirty="0" smtClean="0"/>
              <a:t>. Место для музея на невской набережной (сейчас называется Университетской) выбрал сам Петр I. На берегу росли две причудливо сплетенные сосны. Царь приказал срубить их, а необычные части передать в Кунсткамеру. Этот один из самых ранних экспонатов Кунсткамеры и сегодня находится в музее. С именем Петра Великого связаны многие экспонаты. Например, здесь хранятся зубы, которые он сам вырвал у больных, — царь хотел владеть всеми ремеслами, даже врача-хирурга. После победы в Северной войне Россия была объявлена </a:t>
            </a:r>
            <a:r>
              <a:rPr lang="ru-RU" dirty="0" smtClean="0"/>
              <a:t>  империей</a:t>
            </a:r>
            <a:r>
              <a:rPr lang="ru-RU" dirty="0" smtClean="0"/>
              <a:t>, а Петр стал… </a:t>
            </a:r>
            <a:r>
              <a:rPr lang="ru-RU" dirty="0" smtClean="0">
                <a:solidFill>
                  <a:srgbClr val="FFFF00"/>
                </a:solidFill>
              </a:rPr>
              <a:t>В этом слове мы запомним седьмую букву.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Вопрос  второй: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САВАТКЫВ </a:t>
            </a:r>
          </a:p>
          <a:p>
            <a:r>
              <a:rPr lang="ru-RU" dirty="0" smtClean="0"/>
              <a:t>3. Удивительный экспонат Кунсткамеры — Большой </a:t>
            </a:r>
            <a:r>
              <a:rPr lang="ru-RU" dirty="0" err="1" smtClean="0"/>
              <a:t>Готторпский</a:t>
            </a:r>
            <a:r>
              <a:rPr lang="ru-RU" dirty="0" smtClean="0"/>
              <a:t>  глобус, одно из первых в мире подобных сооружений, уникальный по размерам и конструкции. Это полый шар диаметром более 3 метров, на внешней поверхности — карта Земли, внутри — карта ночного неба. Внешний глобус и внутренняя сфера могут вращаться одновременно. Глобус был создан в середине XVI века в немецком городе </a:t>
            </a:r>
            <a:r>
              <a:rPr lang="ru-RU" dirty="0" err="1" smtClean="0"/>
              <a:t>Готторпе</a:t>
            </a:r>
            <a:r>
              <a:rPr lang="ru-RU" dirty="0" smtClean="0"/>
              <a:t> и подарен Петру. Поначалу глобус стоял в павильоне на Марсовом поле. А как называется место, где можно увидеть искусственное звездное небо? </a:t>
            </a:r>
            <a:r>
              <a:rPr lang="ru-RU" dirty="0" smtClean="0">
                <a:solidFill>
                  <a:srgbClr val="FFFF00"/>
                </a:solidFill>
              </a:rPr>
              <a:t>Нужна шестая буква.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Вопрос  третий: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АЛЗ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В здании Кунсткамеры в XVIII-XIX веках располагалась основанная Петром Великим в 1724 году Санкт-Петербургская Академия наук. Один из первых наших отечественных академиков, великий русский ученый Михаил Васильевич Ломоносов, был избран в академию в 34 года! В экспозиции музея есть немногие уцелевшие личные вещи Ломоносова, мозаичные портреты, изготовленные в его мастерской, редкие книги, уникальные научные приборы. В том числе раздвижная зрительная труба. С ее помощью Ломоносов наблюдал прохождение Венеры через диск Солнца и обнаружил на этой планете… Что? </a:t>
            </a:r>
            <a:r>
              <a:rPr lang="ru-RU" dirty="0" smtClean="0">
                <a:solidFill>
                  <a:srgbClr val="FFFF00"/>
                </a:solidFill>
              </a:rPr>
              <a:t>Нужна третья буква.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Вопрос   четвёртый: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РИНАТВИ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5</a:t>
            </a:r>
            <a:r>
              <a:rPr lang="ru-RU" dirty="0" smtClean="0"/>
              <a:t>. Джеймс Кук трижды посещал острова Океании и погиб в сражении с аборигенами. Часть редкостей, собранных им в южных морях, хранятся именно в Кунсткамере. Они были переданы России в знак благодарности за помощь, которую наши власти оказали участникам экспедиций Кука. Вообще коллекция предметов культуры народов Океании громадна и уникальна. В числе экспонатов мантия и шлем </a:t>
            </a:r>
            <a:r>
              <a:rPr lang="ru-RU" dirty="0" err="1" smtClean="0"/>
              <a:t>Камеамеа</a:t>
            </a:r>
            <a:r>
              <a:rPr lang="ru-RU" dirty="0" smtClean="0"/>
              <a:t> I — первого короля Гавайских островов, священные реликвии народа маори — мумифицированные головы вождей из Новой Зеландии. Океаническая коллекция Кунсткамеры связана с именем ученого Николая Миклухо-Маклая. Несколько лет назад он был назван ЮНЕСКО Гражданином мира. На каком острове он высадился, чтобы отправиться к дикарям? </a:t>
            </a:r>
            <a:r>
              <a:rPr lang="ru-RU" dirty="0" smtClean="0">
                <a:solidFill>
                  <a:srgbClr val="FFFF00"/>
                </a:solidFill>
              </a:rPr>
              <a:t>В первом слове выделим вторую букву.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Вопрос  пятый: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584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Кунсткамера</vt:lpstr>
      <vt:lpstr>     Подумай, сопоставь, ответь!</vt:lpstr>
      <vt:lpstr>         Внимание!  Задание.</vt:lpstr>
      <vt:lpstr>         Вопрос первый: </vt:lpstr>
      <vt:lpstr>Вопрос  второй:</vt:lpstr>
      <vt:lpstr>Вопрос  третий:</vt:lpstr>
      <vt:lpstr>Вопрос   четвёртый:</vt:lpstr>
      <vt:lpstr>Вопрос  пятый:</vt:lpstr>
    </vt:vector>
  </TitlesOfParts>
  <Company>Школа 217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Кунсткамера</dc:title>
  <dc:creator>Учитель</dc:creator>
  <cp:lastModifiedBy>Учитель</cp:lastModifiedBy>
  <cp:revision>5</cp:revision>
  <dcterms:created xsi:type="dcterms:W3CDTF">2011-02-18T06:09:48Z</dcterms:created>
  <dcterms:modified xsi:type="dcterms:W3CDTF">2011-02-18T06:52:11Z</dcterms:modified>
</cp:coreProperties>
</file>