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Тест по рассказам </a:t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>А.П. Чехова 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«Лошадиная фамилия», «Толстый и тонкий»</a:t>
            </a:r>
            <a:endParaRPr lang="ru-RU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88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Comic Sans MS" panose="030F0702030302020204" pitchFamily="66" charset="0"/>
              </a:rPr>
              <a:t>9. Слово, которое находит толстый, чтобы устыдить тонкого</a:t>
            </a:r>
            <a:r>
              <a:rPr lang="ru-RU" dirty="0" smtClean="0">
                <a:latin typeface="Comic Sans MS" panose="030F0702030302020204" pitchFamily="66" charset="0"/>
              </a:rPr>
              <a:t>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А) бесчинство;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Б) чинопочитание;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В) чинуша.</a:t>
            </a:r>
            <a:endParaRPr lang="ru-RU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7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>
                <a:latin typeface="Comic Sans MS" panose="030F0702030302020204" pitchFamily="66" charset="0"/>
              </a:rPr>
              <a:t>10. Неискренность тонкого в зрелом возрасте объяснима, т.к. он еще в детстве</a:t>
            </a:r>
            <a:r>
              <a:rPr lang="ru-RU" sz="3200" dirty="0" smtClean="0">
                <a:latin typeface="Comic Sans MS" panose="030F0702030302020204" pitchFamily="66" charset="0"/>
              </a:rPr>
              <a:t>: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latin typeface="Comic Sans MS" panose="030F0702030302020204" pitchFamily="66" charset="0"/>
              </a:rPr>
              <a:t>А) устраивал истерики;</a:t>
            </a:r>
          </a:p>
          <a:p>
            <a:pPr marL="0" indent="0">
              <a:buNone/>
            </a:pPr>
            <a:r>
              <a:rPr lang="ru-RU" sz="3600" dirty="0" smtClean="0">
                <a:latin typeface="Comic Sans MS" panose="030F0702030302020204" pitchFamily="66" charset="0"/>
              </a:rPr>
              <a:t>Б) обманывал одноклассников и педагогов;</a:t>
            </a:r>
          </a:p>
          <a:p>
            <a:pPr marL="0" indent="0">
              <a:buNone/>
            </a:pPr>
            <a:r>
              <a:rPr lang="ru-RU" sz="3600" dirty="0" smtClean="0">
                <a:latin typeface="Comic Sans MS" panose="030F0702030302020204" pitchFamily="66" charset="0"/>
              </a:rPr>
              <a:t>В) ябедничал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93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Comic Sans MS" panose="030F0702030302020204" pitchFamily="66" charset="0"/>
              </a:rPr>
              <a:t>1. Рассказ «Лошадиная фамилия» относится к произведениям</a:t>
            </a:r>
            <a:r>
              <a:rPr lang="ru-RU" sz="3600" dirty="0" smtClean="0">
                <a:latin typeface="Comic Sans MS" panose="030F0702030302020204" pitchFamily="66" charset="0"/>
              </a:rPr>
              <a:t>: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А</a:t>
            </a:r>
            <a:r>
              <a:rPr lang="ru-RU" dirty="0" smtClean="0">
                <a:latin typeface="Comic Sans MS" panose="030F0702030302020204" pitchFamily="66" charset="0"/>
              </a:rPr>
              <a:t>) сатирическим;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Б) юмористическим;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В) трагическим.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SAMSUNG\Desktop\590626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197765"/>
            <a:ext cx="3616077" cy="447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53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2. Необычное в названии рассказа: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А</a:t>
            </a:r>
            <a:r>
              <a:rPr lang="ru-RU" dirty="0" smtClean="0">
                <a:latin typeface="Comic Sans MS" panose="030F0702030302020204" pitchFamily="66" charset="0"/>
              </a:rPr>
              <a:t>) фамилия акцизного не имеет отношения к лошадям;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Б) у лошадей не бывает фамилий;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В) оказывается, фамилии бывают и у лошадей.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3. Бывший акцизный лечил зубы: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А) травами;</a:t>
            </a:r>
          </a:p>
          <a:p>
            <a:pPr marL="0" indent="0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Б) заговором;</a:t>
            </a:r>
          </a:p>
          <a:p>
            <a:pPr marL="0" indent="0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В) вырывая их.</a:t>
            </a:r>
            <a:endParaRPr lang="ru-RU" sz="4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SAMSUNG\Desktop\0025-040-Rasskazy-A.P.-CHekho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4076700" cy="498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9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4. «Лошадиная» фамилия бывшего акцизного: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А) </a:t>
            </a:r>
            <a:r>
              <a:rPr lang="ru-RU" sz="4400" dirty="0" err="1" smtClean="0">
                <a:latin typeface="Comic Sans MS" panose="030F0702030302020204" pitchFamily="66" charset="0"/>
              </a:rPr>
              <a:t>Жеребкин</a:t>
            </a:r>
            <a:r>
              <a:rPr lang="ru-RU" sz="4400" dirty="0" smtClean="0">
                <a:latin typeface="Comic Sans MS" panose="030F0702030302020204" pitchFamily="66" charset="0"/>
              </a:rPr>
              <a:t>;</a:t>
            </a:r>
          </a:p>
          <a:p>
            <a:pPr marL="0" indent="0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Б) Лошаков;</a:t>
            </a:r>
          </a:p>
          <a:p>
            <a:pPr marL="0" indent="0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В) Овсов.</a:t>
            </a:r>
            <a:endParaRPr lang="ru-RU" sz="4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SAMSUNG\Desktop\000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132856"/>
            <a:ext cx="464810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85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5. Смех в рассказе: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А) добродушный;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Б) уничтожающий;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В) снисходительный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SAMSUNG\Desktop\loshadinaja_familija_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6" y="1871997"/>
            <a:ext cx="3272235" cy="450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42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6. Тема рассказа «Толстый и тонкий»: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А) встреча одноклассников;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Б) неравноправие людей;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В) приспособленчество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7. Встречу с одноклассником восторженно воспринимает: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А) толстый;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Б) тонкий;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В) тонкий и 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его семья.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C:\Users\SAMSUNG\Desktop\0016-014-Tema-malenkogo-cheloveka-v-proizvedenijakh-A.P.CHekh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3810000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3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8. Тонкий дополнительно подрабатывает изготовлением: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А) трубок;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Б) пепельниц;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anose="030F0702030302020204" pitchFamily="66" charset="0"/>
              </a:rPr>
              <a:t>В) портсигаров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Users\SAMSUNG\Desktop\000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8" y="2276872"/>
            <a:ext cx="33051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19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250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 по рассказам  А.П. Чехова </vt:lpstr>
      <vt:lpstr>1. Рассказ «Лошадиная фамилия» относится к произведениям:</vt:lpstr>
      <vt:lpstr>2. Необычное в названии рассказа:</vt:lpstr>
      <vt:lpstr>3. Бывший акцизный лечил зубы:</vt:lpstr>
      <vt:lpstr>4. «Лошадиная» фамилия бывшего акцизного:</vt:lpstr>
      <vt:lpstr>5. Смех в рассказе:</vt:lpstr>
      <vt:lpstr>6. Тема рассказа «Толстый и тонкий»:</vt:lpstr>
      <vt:lpstr>7. Встречу с одноклассником восторженно воспринимает:</vt:lpstr>
      <vt:lpstr>8. Тонкий дополнительно подрабатывает изготовлением:</vt:lpstr>
      <vt:lpstr>9. Слово, которое находит толстый, чтобы устыдить тонкого:</vt:lpstr>
      <vt:lpstr>10. Неискренность тонкого в зрелом возрасте объяснима, т.к. он еще в детстве: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рассказам  А.П. Чехова </dc:title>
  <dc:creator>SAMSUNG</dc:creator>
  <cp:lastModifiedBy>SAMSUNG</cp:lastModifiedBy>
  <cp:revision>4</cp:revision>
  <dcterms:created xsi:type="dcterms:W3CDTF">2014-01-07T19:18:10Z</dcterms:created>
  <dcterms:modified xsi:type="dcterms:W3CDTF">2014-01-07T19:54:59Z</dcterms:modified>
</cp:coreProperties>
</file>