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79" r:id="rId6"/>
    <p:sldId id="265" r:id="rId7"/>
    <p:sldId id="266" r:id="rId8"/>
    <p:sldId id="283" r:id="rId9"/>
    <p:sldId id="269" r:id="rId10"/>
    <p:sldId id="268" r:id="rId11"/>
    <p:sldId id="270" r:id="rId12"/>
    <p:sldId id="272" r:id="rId13"/>
    <p:sldId id="275" r:id="rId14"/>
    <p:sldId id="276" r:id="rId15"/>
    <p:sldId id="289" r:id="rId16"/>
    <p:sldId id="288" r:id="rId17"/>
    <p:sldId id="273" r:id="rId18"/>
    <p:sldId id="274" r:id="rId19"/>
    <p:sldId id="271" r:id="rId20"/>
    <p:sldId id="264" r:id="rId21"/>
    <p:sldId id="277" r:id="rId22"/>
    <p:sldId id="263" r:id="rId23"/>
    <p:sldId id="280" r:id="rId24"/>
    <p:sldId id="278" r:id="rId25"/>
    <p:sldId id="281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9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2B622-D00F-45BF-81BD-49FE9972EB4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B6258-CB1E-4900-B09B-637BF99D0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6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Беситм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имрмиаиаирмаириар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6258-CB1E-4900-B09B-637BF99D0C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0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047" y="706236"/>
            <a:ext cx="940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3175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Моя прабабушка на  войне</a:t>
            </a:r>
          </a:p>
          <a:p>
            <a:r>
              <a:rPr lang="ru-RU" sz="2400" b="1" dirty="0" smtClean="0">
                <a:ln w="3175"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(О Королевой Павле Тимофеевне)</a:t>
            </a:r>
            <a:endParaRPr lang="ru-RU" sz="2400" b="1" dirty="0">
              <a:ln w="3175">
                <a:noFill/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83908" y="6119336"/>
            <a:ext cx="50409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Исполнитель: Королева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ученица 5 класса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учитель  истории    Падалко Валентина  Александровна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 descr="G:\КОНФЕРЕНЦИИ 2014\Я ИССЛЕДОВАТЕЛЬ 2014\дарина 5к2\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0140" y="1842247"/>
            <a:ext cx="3173506" cy="400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40" y="5498094"/>
            <a:ext cx="3173505" cy="35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48093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Накануне войны </a:t>
            </a:r>
            <a:endParaRPr lang="ru-RU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73786" cy="435133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Здесь ее и застало  известие о войне. «Слушали  мы радио. У женщин сразу же появился слёзы  на глазах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мужчины стали курить.  Долго никто не говорил . Потом все женщины заплакали. За юбки держались  маленькие дети,»- вспоминала Павла Тимофеевна .</a:t>
            </a:r>
          </a:p>
          <a:p>
            <a:endParaRPr lang="ru-RU" dirty="0"/>
          </a:p>
        </p:txBody>
      </p:sp>
      <p:pic>
        <p:nvPicPr>
          <p:cNvPr id="20482" name="Picture 2" descr="http://www.krugozor-kolobok.ru/90/05/Tarelka_radi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9975" y="1761565"/>
            <a:ext cx="2716717" cy="44978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5840" y="6211669"/>
            <a:ext cx="2963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http://www.krugozor-kolobok.ru/90/05/Note90-05-04.htm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4633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Накануне войны </a:t>
            </a:r>
            <a:endParaRPr lang="ru-RU" sz="4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20409" y="1879480"/>
            <a:ext cx="4101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Стали присылать повестки. Один за другим мужчины уходили на фронт. А в 1942 году пригласили и Павлу Тимофеевну в райвоенкомат. Молодая девушка, конечно же знала: ее, как медика, отправят туда, где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два года уже идет война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gaspiko.ru/upload/1340019992.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5609" y="2216076"/>
            <a:ext cx="4020082" cy="25226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66363" y="4750404"/>
            <a:ext cx="18758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http://gaspiko.ru/html/18_06_2012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5168" y="322095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 </a:t>
            </a:r>
            <a:r>
              <a:rPr lang="ru-RU" b="1" dirty="0" err="1" smtClean="0">
                <a:solidFill>
                  <a:srgbClr val="C00000"/>
                </a:solidFill>
              </a:rPr>
              <a:t>Подъельска</a:t>
            </a:r>
            <a:r>
              <a:rPr lang="ru-RU" b="1" dirty="0" smtClean="0">
                <a:solidFill>
                  <a:srgbClr val="C00000"/>
                </a:solidFill>
              </a:rPr>
              <a:t> до Берлина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14 июня 1942 года добровольцем вступила в ряды Красной армии.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Из Сыктывкара было 15 девушек. Прибыли на  Северный фронт,  в город Архангельск, армейский полевой  госпиталь №2514.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3" name="Рисунок 1" descr="3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954703" y="1550542"/>
            <a:ext cx="3453241" cy="46202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16937" y="6256475"/>
            <a:ext cx="2276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Королева П.Т. (слева)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59" y="640381"/>
            <a:ext cx="8489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</a:rPr>
              <a:t> до Берлина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5338" y="2176680"/>
            <a:ext cx="3657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Как  на Северном фронте закончились военные действия, осенью, в сентябре 1943 года, перебросили на 2-й Белорусский фронт. Прибыли под Брянск, станция </a:t>
            </a:r>
            <a:r>
              <a:rPr lang="ru-RU" sz="2400" dirty="0" err="1" smtClean="0">
                <a:solidFill>
                  <a:srgbClr val="002060"/>
                </a:solidFill>
              </a:rPr>
              <a:t>Палихи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7409" name="Рисунок 3" descr="а"/>
          <p:cNvPicPr>
            <a:picLocks noChangeAspect="1" noChangeArrowheads="1"/>
          </p:cNvPicPr>
          <p:nvPr/>
        </p:nvPicPr>
        <p:blipFill>
          <a:blip r:embed="rId3" cstate="screen"/>
          <a:srcRect l="26178" t="914" r="34818" b="79295"/>
          <a:stretch>
            <a:fillRect/>
          </a:stretch>
        </p:blipFill>
        <p:spPr bwMode="auto">
          <a:xfrm>
            <a:off x="451784" y="2173044"/>
            <a:ext cx="4389157" cy="3074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4627" y="5366932"/>
            <a:ext cx="376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Королева П.Т.(справа)в первом ряду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1" y="554319"/>
            <a:ext cx="8920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до Берлина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8086" y="1597415"/>
            <a:ext cx="82949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«Нас много раз бомбили. Так как госпиталь был полевой, то все помещения готовили сами. Иногда в населенных пунктах в больших частных домах, а в Польше в местечке </a:t>
            </a:r>
            <a:r>
              <a:rPr lang="ru-RU" sz="2400" dirty="0" err="1" smtClean="0">
                <a:solidFill>
                  <a:srgbClr val="002060"/>
                </a:solidFill>
              </a:rPr>
              <a:t>Бжезно</a:t>
            </a:r>
            <a:r>
              <a:rPr lang="ru-RU" sz="2400" dirty="0" smtClean="0">
                <a:solidFill>
                  <a:srgbClr val="002060"/>
                </a:solidFill>
              </a:rPr>
              <a:t> в 1944 году обустроили в помещичьем скотном дворе из кирпича. За ночь весь навоз вывезли, посыпали свежей землей – песком, сделали двухэтажные нары. За двое суток приняли тысячи раненых. Когда не было раненых, обучали военному делу. Приходилось много стирать, до 100 простынь. Стояли на посту – сами охраняли госпиталь. В апреле 1945 года госпиталь стоял под Берлином в лесочке около Берлинского шоссе, где был лагерь русских военнопленных из длинных бараков. Там собиралось до 3 тысяч больных»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1" y="554319"/>
            <a:ext cx="8920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до Берлина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22836" y="2506662"/>
            <a:ext cx="3611881" cy="43513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endParaRPr lang="ru-RU" sz="2400" dirty="0"/>
          </a:p>
        </p:txBody>
      </p:sp>
      <p:pic>
        <p:nvPicPr>
          <p:cNvPr id="1026" name="Picture 2" descr="G:\Вахта памяти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27495" y="1613646"/>
            <a:ext cx="3388658" cy="4867836"/>
          </a:xfrm>
          <a:prstGeom prst="rect">
            <a:avLst/>
          </a:prstGeom>
          <a:noFill/>
        </p:spPr>
      </p:pic>
      <p:pic>
        <p:nvPicPr>
          <p:cNvPr id="1027" name="Picture 3" descr="G:\Вахта памяти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6953" y="1637366"/>
            <a:ext cx="3671600" cy="4790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1" y="554319"/>
            <a:ext cx="8920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до Берлина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45459" y="5795682"/>
            <a:ext cx="8135470" cy="10623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Прошли всю Белоруссию Восточную Пруссию, Польшу, Германию. 14 километров не дошли до Берлина, как закончилась война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5362" name="Picture 2" descr="http://dik.ru/images/photos/38_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9552" y="1507836"/>
            <a:ext cx="3307977" cy="4072694"/>
          </a:xfrm>
          <a:prstGeom prst="rect">
            <a:avLst/>
          </a:prstGeom>
          <a:noFill/>
        </p:spPr>
      </p:pic>
      <p:pic>
        <p:nvPicPr>
          <p:cNvPr id="7" name="Picture 2" descr="G:\Вахта памяти\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4388" y="1506072"/>
            <a:ext cx="2891118" cy="40990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67345" y="5620665"/>
            <a:ext cx="24799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http://dik.ru/produktsiya/history/nk/no/index.html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6775" y="1595021"/>
            <a:ext cx="38765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rgbClr val="002060"/>
                </a:solidFill>
              </a:rPr>
              <a:t>«2 </a:t>
            </a:r>
            <a:r>
              <a:rPr lang="ru-RU" sz="2400" dirty="0" smtClean="0">
                <a:solidFill>
                  <a:srgbClr val="002060"/>
                </a:solidFill>
              </a:rPr>
              <a:t>мая уже знали , что война закончилась и ждали с нетерпением, когда официально объявят. И вот 9 мая  был солнечный день тихо, чтобы не испугать раненных объявили о капитуляции немецких войск.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Все больные  вышли  на митинг, сколько было радости, слез и горя. Прогремел салют, начали все петь и танцевать»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3662" y="727045"/>
            <a:ext cx="6196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до Берлина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2" descr="3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206010" y="2008972"/>
            <a:ext cx="4753285" cy="3332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5384" y="5391789"/>
            <a:ext cx="2396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Королева П.Т. (справа)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1826" y="586592"/>
            <a:ext cx="8231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4000" b="1" dirty="0" err="1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Подъельска</a:t>
            </a:r>
            <a:r>
              <a:rPr lang="ru-RU" sz="4000" b="1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до Берлина</a:t>
            </a:r>
            <a:endParaRPr lang="ru-RU" sz="4000" b="1" dirty="0">
              <a:solidFill>
                <a:srgbClr val="C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86119" y="2245173"/>
            <a:ext cx="3886200" cy="435133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С войны она вернулась 10 августа 1945 года, ее грудь украшали орден Отечественной войны 2-й степени, медали «За взятие Берлина», «За победу над Германией».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Рисунок 9" descr="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3186" y="1572018"/>
            <a:ext cx="3819823" cy="4818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7492" y="704926"/>
            <a:ext cx="4784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4273" y="2282896"/>
            <a:ext cx="42331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Наступила мирная пора. Прабабушка  вернулась в </a:t>
            </a:r>
            <a:r>
              <a:rPr lang="ru-RU" sz="2400" dirty="0" err="1" smtClean="0">
                <a:solidFill>
                  <a:srgbClr val="002060"/>
                </a:solidFill>
              </a:rPr>
              <a:t>Подъельск</a:t>
            </a:r>
            <a:r>
              <a:rPr lang="ru-RU" sz="2400" dirty="0" smtClean="0">
                <a:solidFill>
                  <a:srgbClr val="002060"/>
                </a:solidFill>
              </a:rPr>
              <a:t>, вышла замуж. Муж Яков Григорьевич, мой прадедушка, тоже  был участником  Великой Отечественной  войны. У  них   была очень большая семья. Они вырастили  трех дочек и сына.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289" name="Picture 1" descr="http://ia108.mycdn.me/image?id=585202508658&amp;bid=585202508658&amp;t=0&amp;plc=WEB&amp;tkn=v_n-7-SQTXai9NJLIyHGNiNozu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876" y="1789112"/>
            <a:ext cx="3429000" cy="506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0757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Актуальность темы:</a:t>
            </a:r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400" dirty="0" smtClean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577" y="2077750"/>
            <a:ext cx="8230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Моя прабабушка, Королева Павла Тимофеевна, участвовала в Великой Отечественной войне. Она была не просто хорошим, добрым человеком, но и одной из тех,  кто лечил людей, помогал  им выздороветь после болезней и ранений на войне. Я хочу рассказать всем о своей прабабушке, я хочу быть такой же доброй и трудолюбивой, какой была прабабушка.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244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pic>
        <p:nvPicPr>
          <p:cNvPr id="1027" name="Picture 3" descr="G:\КОНФЕРЕНЦИИ 2014\Я ИССЛЕДОВАТЕЛЬ 2014\дарина 5к2\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79315" y="4128247"/>
            <a:ext cx="3004073" cy="2219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28739" y="174231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После войны работала много лет медсестрой в </a:t>
            </a:r>
            <a:r>
              <a:rPr lang="ru-RU" sz="2400" dirty="0" err="1" smtClean="0">
                <a:solidFill>
                  <a:srgbClr val="002060"/>
                </a:solidFill>
              </a:rPr>
              <a:t>Подъельском</a:t>
            </a:r>
            <a:r>
              <a:rPr lang="ru-RU" sz="2400" dirty="0" smtClean="0">
                <a:solidFill>
                  <a:srgbClr val="002060"/>
                </a:solidFill>
              </a:rPr>
              <a:t>  детдоме, а потом в участковой больнице. До пенсии была еще и секретарем в сельском совете.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49" name="Рисунок 2" descr="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77440" y="3835400"/>
            <a:ext cx="22669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ВЕТЕРАНЫ\для В.М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9100" y="1482725"/>
            <a:ext cx="2188156" cy="298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244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4" descr="G:\КОНФЕРЕНЦИИ 2014\Я ИССЛЕДОВАТЕЛЬ 2014\дарина 5к2\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7604" y="2366682"/>
            <a:ext cx="4558315" cy="2926081"/>
          </a:xfrm>
          <a:prstGeom prst="rect">
            <a:avLst/>
          </a:prstGeom>
          <a:noFill/>
        </p:spPr>
      </p:pic>
      <p:pic>
        <p:nvPicPr>
          <p:cNvPr id="7" name="Picture 4" descr="G:\КОНФЕРЕНЦИИ 2014\Я ИССЛЕДОВАТЕЛЬ 2014\дарина 5к2\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364" y="2326341"/>
            <a:ext cx="4141694" cy="3025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244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G:\КОНФЕРЕНЦИИ 2014\Я ИССЛЕДОВАТЕЛЬ 2014\дарина 5к2\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94130" y="2008991"/>
            <a:ext cx="3926541" cy="2904565"/>
          </a:xfrm>
          <a:prstGeom prst="rect">
            <a:avLst/>
          </a:prstGeom>
          <a:noFill/>
        </p:spPr>
      </p:pic>
      <p:pic>
        <p:nvPicPr>
          <p:cNvPr id="2051" name="Picture 3" descr="G:\КОНФЕРЕНЦИИ 2014\Я ИССЛЕДОВАТЕЛЬ 2014\дарина 5к2\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29722" y="1826110"/>
            <a:ext cx="4222377" cy="3240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244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83093" y="1686478"/>
            <a:ext cx="38862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До пенсии была еще и секретарем в сельском совете. Дети, внуки не забывали свою маму, бабушку, приезжали каждое лето в родительский дом.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Picture 3" descr="G:\КОНФЕРЕНЦИИ 2014\Я ИССЛЕДОВАТЕЛЬ 2014\дарина 5к2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009" y="1537253"/>
            <a:ext cx="3047632" cy="2420178"/>
          </a:xfrm>
          <a:prstGeom prst="rect">
            <a:avLst/>
          </a:prstGeom>
          <a:noFill/>
        </p:spPr>
      </p:pic>
      <p:pic>
        <p:nvPicPr>
          <p:cNvPr id="1026" name="Picture 2" descr="H:\КОНФЕРЕНЦИИ 2014\Я ИССЛЕДОВАТЕЛЬ 2014\дарина 5к2\фотки Дианы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8715" y="4088296"/>
            <a:ext cx="3737112" cy="2491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5244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 трудовом фронте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2588" y="2027331"/>
            <a:ext cx="45339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Я горжусь своей прабабушкой и хочу быть достойной ее памяти. Я всегда буду всем с гордостью говорить о своей героической прабабушке.</a:t>
            </a:r>
            <a:endParaRPr lang="ru-RU" dirty="0"/>
          </a:p>
        </p:txBody>
      </p:sp>
      <p:pic>
        <p:nvPicPr>
          <p:cNvPr id="8193" name="Picture 1" descr="http://ia108.mycdn.me/image?id=585202511218&amp;bid=585202511218&amp;t=0&amp;plc=WEB&amp;tkn=RdUZd7TbMoAdOuWT15Iz-qbF9y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7" y="1833563"/>
            <a:ext cx="3855725" cy="455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0996" y="861412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    Заключение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Уходят из жизни ветераны… Но остаются жить их дети, внуки, правнуки. Нет такой семьи, в которой  не хранилась бы память о Великой Отечественной войне. Моя семья помнит нашу прабабушку, её подвиг во имя Родины.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1704790"/>
            <a:ext cx="7886700" cy="4351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5700" b="1" dirty="0" smtClean="0">
                <a:solidFill>
                  <a:srgbClr val="C00000"/>
                </a:solidFill>
              </a:rPr>
              <a:t>Выводы</a:t>
            </a:r>
            <a:endParaRPr lang="ru-RU" sz="57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Занимаясь исследовательской работой по данной теме, мы узнали, что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- что у моей прабабушки было трудное детство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- она выбрала профессию медсестры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-она защищала Родину во время   Великой Отечественной войне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-после войны работала медсестрой в больнице </a:t>
            </a: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- награждена орденами и медалями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28650" y="1704791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Результаты исследования</a:t>
            </a:r>
            <a:endParaRPr lang="ru-RU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Данное исследование может быть использовано на уроках истории   России и по краеведению,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для экскурсии в школьном краеведческом музее.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76518" y="632012"/>
            <a:ext cx="8458200" cy="5343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</a:t>
            </a:r>
            <a:r>
              <a:rPr lang="ru-RU" sz="4700" b="1" dirty="0" smtClean="0">
                <a:solidFill>
                  <a:srgbClr val="C00000"/>
                </a:solidFill>
              </a:rPr>
              <a:t>Источники</a:t>
            </a:r>
            <a:endParaRPr lang="ru-RU" sz="47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1.Воспоминания Королевой Павлы Тимофеевны- архив школьного музея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</a:t>
            </a:r>
            <a:r>
              <a:rPr lang="ru-RU" dirty="0" smtClean="0">
                <a:solidFill>
                  <a:srgbClr val="FF6633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 pitchFamily="34" charset="0"/>
              </a:rPr>
              <a:t>Книга памяти Республики Коми - 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http://kp.rkomi.ru:8080/mbdetail.jsp?id=170480</a:t>
            </a:r>
            <a:endParaRPr lang="ru-RU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3.Фото из школьного музея и семейного архива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4.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Фото из интернета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-</a:t>
            </a:r>
            <a:r>
              <a:rPr lang="en-US" dirty="0" smtClean="0">
                <a:solidFill>
                  <a:srgbClr val="002060"/>
                </a:solidFill>
              </a:rPr>
              <a:t>http://i2.guns.ru/forums/icons/forum_pictures/006375/6375707.jpg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-</a:t>
            </a:r>
            <a:r>
              <a:rPr lang="en-US" dirty="0" smtClean="0">
                <a:solidFill>
                  <a:srgbClr val="002060"/>
                </a:solidFill>
              </a:rPr>
              <a:t>http://www.krugozor-kolobok.ru/90/05/Note90-05-04.htm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-</a:t>
            </a:r>
            <a:r>
              <a:rPr lang="en-US" dirty="0" smtClean="0">
                <a:solidFill>
                  <a:srgbClr val="002060"/>
                </a:solidFill>
              </a:rPr>
              <a:t>http://gaspiko.ru/html/18_06_2012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- </a:t>
            </a:r>
            <a:r>
              <a:rPr lang="en-US" dirty="0" smtClean="0">
                <a:solidFill>
                  <a:srgbClr val="002060"/>
                </a:solidFill>
              </a:rPr>
              <a:t>http://dik.ru/produktsiya/history/nk/no/index.html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Информант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1.Королева Галина Ивановна– моя бабушка, учительница музыки МОУ «СОШ» села </a:t>
            </a:r>
            <a:r>
              <a:rPr lang="ru-RU" sz="2600" dirty="0" err="1" smtClean="0">
                <a:solidFill>
                  <a:srgbClr val="002060"/>
                </a:solidFill>
              </a:rPr>
              <a:t>Подъельск</a:t>
            </a:r>
            <a:endParaRPr lang="ru-RU" sz="26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7059" y="151096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Объект исследования:</a:t>
            </a:r>
            <a:endParaRPr lang="ru-RU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rgbClr val="002060"/>
                </a:solidFill>
              </a:rPr>
              <a:t>-жизнь  моей прабабушки Королевой Павлы Тимофеевны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Предмет исследования: </a:t>
            </a:r>
            <a:endParaRPr lang="ru-RU" sz="4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- участие моей прабабушки в  Великой Отечественной войне</a:t>
            </a: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99247" y="995082"/>
            <a:ext cx="7816103" cy="56746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6000" b="1" dirty="0" smtClean="0">
                <a:solidFill>
                  <a:srgbClr val="C00000"/>
                </a:solidFill>
              </a:rPr>
              <a:t>Цель</a:t>
            </a:r>
            <a:r>
              <a:rPr lang="ru-RU" sz="16000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- изучение  жизни моей прабабушки и ее участие  в Великой Отечественной войне </a:t>
            </a:r>
          </a:p>
          <a:p>
            <a:pPr>
              <a:buNone/>
            </a:pPr>
            <a:r>
              <a:rPr lang="ru-RU" sz="16000" b="1" dirty="0" smtClean="0">
                <a:solidFill>
                  <a:srgbClr val="C00000"/>
                </a:solidFill>
              </a:rPr>
              <a:t>Задачи: </a:t>
            </a:r>
            <a:endParaRPr lang="ru-RU" sz="16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1. собрать  информацию по теме исследования.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2. Оформить результаты исследования в форме презентации.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Для решения этих задач были использованы следующие </a:t>
            </a:r>
            <a:r>
              <a:rPr lang="ru-RU" sz="12300" b="1" dirty="0" smtClean="0">
                <a:solidFill>
                  <a:srgbClr val="C00000"/>
                </a:solidFill>
              </a:rPr>
              <a:t>методы исследования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9600" dirty="0" smtClean="0">
                <a:solidFill>
                  <a:srgbClr val="002060"/>
                </a:solidFill>
              </a:rPr>
              <a:t>- опрос,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               - обобщение;</a:t>
            </a:r>
          </a:p>
          <a:p>
            <a:pPr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22376" y="1338227"/>
            <a:ext cx="43336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Работа создана на основе воспоминаний моей прабабушки, которые хранятся в школьном музее и на основе воспоминаний моей бабушки о послевоенной жизни. Использовали данные из «Книги памяти Республики Коми». На сайте «Подвиг народа»  сведения пока не опубликованы.Документы и фотографии из семейного архива и школьного музея. Также использованы фото из интернета.</a:t>
            </a:r>
          </a:p>
          <a:p>
            <a:pPr>
              <a:buNone/>
            </a:pPr>
            <a:r>
              <a:rPr lang="ru-RU" sz="2400" dirty="0" smtClean="0"/>
              <a:t>                                           </a:t>
            </a:r>
            <a:r>
              <a:rPr lang="ru-RU" sz="2400" b="1" dirty="0" smtClean="0"/>
              <a:t>                          </a:t>
            </a:r>
            <a:endParaRPr lang="ru-RU" sz="2400" dirty="0" smtClean="0"/>
          </a:p>
        </p:txBody>
      </p:sp>
      <p:pic>
        <p:nvPicPr>
          <p:cNvPr id="6" name="Picture 3" descr="G:\КОНФЕРЕНЦИИ 2014\Я ИССЛЕДОВАТЕЛЬ 2014\дарина 5к2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36777" y="1773518"/>
            <a:ext cx="2870508" cy="4075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Поисковая работа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64" y="6158753"/>
            <a:ext cx="33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Воспоминания Королевой П.Т.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4005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Трудное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детство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0636" y="1788054"/>
            <a:ext cx="4289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Родилась  моя прабабушка, Павла Тимофеевна, 18 февраля 1921 году в деревне Новик </a:t>
            </a:r>
            <a:r>
              <a:rPr lang="ru-RU" sz="2400" dirty="0" err="1" smtClean="0">
                <a:solidFill>
                  <a:srgbClr val="002060"/>
                </a:solidFill>
              </a:rPr>
              <a:t>Подъельского</a:t>
            </a:r>
            <a:r>
              <a:rPr lang="ru-RU" sz="2400" dirty="0" smtClean="0">
                <a:solidFill>
                  <a:srgbClr val="002060"/>
                </a:solidFill>
              </a:rPr>
              <a:t> сельского совета Коми </a:t>
            </a:r>
            <a:r>
              <a:rPr lang="ru-RU" sz="2400" dirty="0">
                <a:solidFill>
                  <a:srgbClr val="002060"/>
                </a:solidFill>
              </a:rPr>
              <a:t>АССР </a:t>
            </a:r>
            <a:r>
              <a:rPr lang="ru-RU" sz="2400" dirty="0" smtClean="0">
                <a:solidFill>
                  <a:srgbClr val="002060"/>
                </a:solidFill>
              </a:rPr>
              <a:t>в середняцкой семье.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1929 году поступила в </a:t>
            </a:r>
            <a:r>
              <a:rPr lang="ru-RU" sz="2400" dirty="0" err="1" smtClean="0">
                <a:solidFill>
                  <a:srgbClr val="002060"/>
                </a:solidFill>
              </a:rPr>
              <a:t>Новикскую</a:t>
            </a:r>
            <a:r>
              <a:rPr lang="ru-RU" sz="2400" dirty="0" smtClean="0">
                <a:solidFill>
                  <a:srgbClr val="002060"/>
                </a:solidFill>
              </a:rPr>
              <a:t> начальную школу, потом в </a:t>
            </a:r>
            <a:r>
              <a:rPr lang="ru-RU" sz="2400" dirty="0" err="1" smtClean="0">
                <a:solidFill>
                  <a:srgbClr val="002060"/>
                </a:solidFill>
              </a:rPr>
              <a:t>Подъельскую</a:t>
            </a:r>
            <a:r>
              <a:rPr lang="ru-RU" sz="2400" dirty="0" smtClean="0">
                <a:solidFill>
                  <a:srgbClr val="002060"/>
                </a:solidFill>
              </a:rPr>
              <a:t> неполную среднюю школу.  Школу окончила в 1937 году.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S83001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0658" y="2086983"/>
            <a:ext cx="3962397" cy="2971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484095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3703" y="210074"/>
            <a:ext cx="4005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Трудное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детство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6620" y="1899649"/>
            <a:ext cx="43299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Детство моей прабабушки прошло в деревне Новик, тогда были  очень  трудные годы. Не было достаточно книг, не говоря о тетрадях, некоторое время даже писали в старых книгах. Лампы керосиновые были  без  стекол.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i2.guns.ru/forums/icons/forum_pictures/006375/63757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4553" y="1807285"/>
            <a:ext cx="3506992" cy="34247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9929" y="521433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http://i2.guns.ru/forums/icons/forum_pictures/006375/6375707.jpg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1430" y="554319"/>
            <a:ext cx="4005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Трудное</a:t>
            </a:r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детство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6620" y="1899649"/>
            <a:ext cx="43299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 ранних лет  она помогала родителям и колхозу  «Красноармеец» по </a:t>
            </a:r>
            <a:r>
              <a:rPr lang="ru-RU" sz="2400" dirty="0" err="1" smtClean="0">
                <a:solidFill>
                  <a:srgbClr val="002060"/>
                </a:solidFill>
              </a:rPr>
              <a:t>раширению</a:t>
            </a:r>
            <a:r>
              <a:rPr lang="ru-RU" sz="2400" dirty="0" smtClean="0">
                <a:solidFill>
                  <a:srgbClr val="002060"/>
                </a:solidFill>
              </a:rPr>
              <a:t> земли, из целины  делали пашни. Также помогали на сенокосе и в силосовании, все работы были ручные и на  лошадях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473" y="46764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http://i2.guns.ru/forums/icons/forum_pictures/006375/6375707.jpg</a:t>
            </a:r>
            <a:endParaRPr lang="ru-RU" sz="9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40962" name="Picture 2" descr="http://epizodsspace.airbase.ru/bibl/savinyh/v-b-k/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8942" y="1839557"/>
            <a:ext cx="4220618" cy="2839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2946" y="586592"/>
            <a:ext cx="4399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Накануне войны </a:t>
            </a:r>
            <a:endParaRPr lang="ru-RU" sz="4400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207" y="1771520"/>
            <a:ext cx="3183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106059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Она поступила на  6- месячные курсы медсестер в Сыктывкарский </a:t>
            </a:r>
            <a:r>
              <a:rPr lang="ru-RU" sz="2400" dirty="0" err="1" smtClean="0">
                <a:solidFill>
                  <a:srgbClr val="002060"/>
                </a:solidFill>
              </a:rPr>
              <a:t>медтехникум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В мае 1938 года окончила курсы, и направили  ее работать   в </a:t>
            </a:r>
            <a:r>
              <a:rPr lang="ru-RU" sz="2400" dirty="0" err="1" smtClean="0">
                <a:solidFill>
                  <a:srgbClr val="002060"/>
                </a:solidFill>
              </a:rPr>
              <a:t>Выльгорт</a:t>
            </a:r>
            <a:r>
              <a:rPr lang="ru-RU" sz="2400" dirty="0" smtClean="0">
                <a:solidFill>
                  <a:srgbClr val="002060"/>
                </a:solidFill>
              </a:rPr>
              <a:t>,  потом в лесоучасток </a:t>
            </a:r>
            <a:r>
              <a:rPr lang="ru-RU" sz="2400" dirty="0" err="1" smtClean="0">
                <a:solidFill>
                  <a:srgbClr val="002060"/>
                </a:solidFill>
              </a:rPr>
              <a:t>Кряжский</a:t>
            </a:r>
            <a:r>
              <a:rPr lang="ru-RU" sz="2400" dirty="0" smtClean="0">
                <a:solidFill>
                  <a:srgbClr val="002060"/>
                </a:solidFill>
              </a:rPr>
              <a:t> и с. Часово, а в 1941 году в село  </a:t>
            </a:r>
            <a:r>
              <a:rPr lang="ru-RU" sz="2400" dirty="0" err="1" smtClean="0">
                <a:solidFill>
                  <a:srgbClr val="002060"/>
                </a:solidFill>
              </a:rPr>
              <a:t>Пажга</a:t>
            </a:r>
            <a:r>
              <a:rPr lang="ru-RU" sz="2400" dirty="0" smtClean="0">
                <a:solidFill>
                  <a:srgbClr val="002060"/>
                </a:solidFill>
              </a:rPr>
              <a:t>.  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5" y="1929271"/>
            <a:ext cx="4315950" cy="322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182" y="5152913"/>
            <a:ext cx="402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Королева П.Т.</a:t>
            </a:r>
          </a:p>
          <a:p>
            <a:pPr algn="ctr"/>
            <a:r>
              <a:rPr lang="ru-RU" dirty="0" smtClean="0"/>
              <a:t> (слева)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1166</Words>
  <Application>Microsoft Office PowerPoint</Application>
  <PresentationFormat>Экран (4:3)</PresentationFormat>
  <Paragraphs>108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Поисковая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 Подъельска до Берлина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Nikolay Padalko</cp:lastModifiedBy>
  <cp:revision>63</cp:revision>
  <dcterms:created xsi:type="dcterms:W3CDTF">2013-11-19T05:52:05Z</dcterms:created>
  <dcterms:modified xsi:type="dcterms:W3CDTF">2015-02-02T16:42:06Z</dcterms:modified>
</cp:coreProperties>
</file>