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59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F619-6DC6-4ACB-BC52-CD0951A339D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24C6-C30D-423B-A641-62179F650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1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 Великой Отечественной Войне  1941-1945 </a:t>
            </a:r>
            <a:r>
              <a:rPr lang="ru-RU" b="1" i="1" dirty="0" err="1" smtClean="0">
                <a:solidFill>
                  <a:srgbClr val="FF0000"/>
                </a:solidFill>
              </a:rPr>
              <a:t>г.г</a:t>
            </a:r>
            <a:r>
              <a:rPr lang="ru-RU" b="1" i="1" dirty="0" smtClean="0">
                <a:solidFill>
                  <a:srgbClr val="FF0000"/>
                </a:solidFill>
              </a:rPr>
              <a:t>. принимали участие наши родственники: </a:t>
            </a:r>
            <a:r>
              <a:rPr lang="ru-RU" b="1" i="1" dirty="0" err="1" smtClean="0">
                <a:solidFill>
                  <a:srgbClr val="FF0000"/>
                </a:solidFill>
              </a:rPr>
              <a:t>Щедриков</a:t>
            </a:r>
            <a:r>
              <a:rPr lang="ru-RU" b="1" i="1" dirty="0" smtClean="0">
                <a:solidFill>
                  <a:srgbClr val="FF0000"/>
                </a:solidFill>
              </a:rPr>
              <a:t> Матвей Сергеевич (мой дедушка по материнской линии), </a:t>
            </a:r>
            <a:r>
              <a:rPr lang="ru-RU" b="1" i="1" dirty="0" err="1" smtClean="0">
                <a:solidFill>
                  <a:srgbClr val="FF0000"/>
                </a:solidFill>
              </a:rPr>
              <a:t>Яуров</a:t>
            </a:r>
            <a:r>
              <a:rPr lang="ru-RU" b="1" i="1" dirty="0" smtClean="0">
                <a:solidFill>
                  <a:srgbClr val="FF0000"/>
                </a:solidFill>
              </a:rPr>
              <a:t> Алексей Иванович (мой папа), </a:t>
            </a:r>
            <a:r>
              <a:rPr lang="ru-RU" b="1" i="1" dirty="0" err="1" smtClean="0">
                <a:solidFill>
                  <a:srgbClr val="FF0000"/>
                </a:solidFill>
              </a:rPr>
              <a:t>Ивлиев</a:t>
            </a:r>
            <a:r>
              <a:rPr lang="ru-RU" b="1" i="1" dirty="0" smtClean="0">
                <a:solidFill>
                  <a:srgbClr val="FF0000"/>
                </a:solidFill>
              </a:rPr>
              <a:t> Владимир </a:t>
            </a:r>
            <a:r>
              <a:rPr lang="ru-RU" b="1" i="1" dirty="0" err="1" smtClean="0">
                <a:solidFill>
                  <a:srgbClr val="FF0000"/>
                </a:solidFill>
              </a:rPr>
              <a:t>Паисиевич</a:t>
            </a:r>
            <a:r>
              <a:rPr lang="ru-RU" b="1" i="1" dirty="0" smtClean="0">
                <a:solidFill>
                  <a:srgbClr val="FF0000"/>
                </a:solidFill>
              </a:rPr>
              <a:t> (отец моего мужа), </a:t>
            </a:r>
            <a:r>
              <a:rPr lang="ru-RU" b="1" i="1" dirty="0" err="1" smtClean="0">
                <a:solidFill>
                  <a:srgbClr val="FF0000"/>
                </a:solidFill>
              </a:rPr>
              <a:t>Ивлиев</a:t>
            </a:r>
            <a:r>
              <a:rPr lang="ru-RU" b="1" i="1" dirty="0" smtClean="0">
                <a:solidFill>
                  <a:srgbClr val="FF0000"/>
                </a:solidFill>
              </a:rPr>
              <a:t> Иван </a:t>
            </a:r>
            <a:r>
              <a:rPr lang="ru-RU" b="1" i="1" dirty="0" err="1" smtClean="0">
                <a:solidFill>
                  <a:srgbClr val="FF0000"/>
                </a:solidFill>
              </a:rPr>
              <a:t>Паисиевич</a:t>
            </a:r>
            <a:r>
              <a:rPr lang="ru-RU" b="1" i="1" dirty="0" smtClean="0">
                <a:solidFill>
                  <a:srgbClr val="FF0000"/>
                </a:solidFill>
              </a:rPr>
              <a:t> (дядя моего мужа).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24C6-C30D-423B-A641-62179F6509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были простыми солдатами войны,</a:t>
            </a:r>
            <a:r>
              <a:rPr lang="ru-RU" b="1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перенесли ранение и болезни. Но дух патриотизма был не победим!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24C6-C30D-423B-A641-62179F6509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2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 В</a:t>
            </a:r>
            <a:r>
              <a:rPr lang="ru-RU" b="1" i="1" baseline="0" dirty="0" smtClean="0"/>
              <a:t> наших сердцах и памяти вечно сохранятся имена отцов и дедов, принимавших участие в Великой Отечественной Войне </a:t>
            </a:r>
          </a:p>
          <a:p>
            <a:r>
              <a:rPr lang="ru-RU" b="1" i="1" baseline="0" dirty="0" smtClean="0"/>
              <a:t>                                                                                                     1941-1945 </a:t>
            </a:r>
            <a:r>
              <a:rPr lang="ru-RU" b="1" i="1" baseline="0" dirty="0" err="1" smtClean="0"/>
              <a:t>г.г</a:t>
            </a:r>
            <a:r>
              <a:rPr lang="ru-RU" b="1" i="1" baseline="0" dirty="0" smtClean="0"/>
              <a:t>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24C6-C30D-423B-A641-62179F6509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4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         В мирной жизни они заслужили почёт и уважение от  коллег по работе и безмерную любовь своих детей и внуков.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24C6-C30D-423B-A641-62179F6509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8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      Два родных брата внесли неоценимый вклад в победу нашей страны в Великой Отечественной войне 1941-1945 </a:t>
            </a:r>
            <a:r>
              <a:rPr lang="ru-RU" b="1" i="1" dirty="0" err="1" smtClean="0"/>
              <a:t>г.г</a:t>
            </a:r>
            <a:r>
              <a:rPr lang="ru-RU" b="1" i="1" dirty="0" smtClean="0"/>
              <a:t>. и </a:t>
            </a:r>
          </a:p>
          <a:p>
            <a:r>
              <a:rPr lang="ru-RU" b="1" i="1" dirty="0" smtClean="0"/>
              <a:t>                         развитие мирной жизни</a:t>
            </a:r>
            <a:r>
              <a:rPr lang="ru-RU" b="1" i="1" baseline="0" dirty="0" smtClean="0"/>
              <a:t>, созидание благосостояния  народа, воспитание подрастающего поколения 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24C6-C30D-423B-A641-62179F6509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4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С честью и достоинством продолжили</a:t>
            </a:r>
            <a:r>
              <a:rPr lang="ru-RU" b="1" i="1" baseline="0" dirty="0" smtClean="0"/>
              <a:t> службу Родине  </a:t>
            </a:r>
            <a:r>
              <a:rPr lang="ru-RU" b="1" i="1" baseline="0" dirty="0" smtClean="0"/>
              <a:t>сын, племянник и внук участников </a:t>
            </a:r>
            <a:r>
              <a:rPr lang="ru-RU" b="1" i="1" baseline="0" dirty="0" smtClean="0"/>
              <a:t>Великой Отечественной Войны. </a:t>
            </a:r>
            <a:endParaRPr lang="ru-RU" b="1" i="1" baseline="0" dirty="0" smtClean="0"/>
          </a:p>
          <a:p>
            <a:r>
              <a:rPr lang="ru-RU" b="1" i="1" dirty="0" smtClean="0"/>
              <a:t>В </a:t>
            </a:r>
            <a:r>
              <a:rPr lang="ru-RU" b="1" i="1" dirty="0" smtClean="0"/>
              <a:t>рядах Советской, </a:t>
            </a:r>
            <a:r>
              <a:rPr lang="ru-RU" b="1" i="1" dirty="0" smtClean="0"/>
              <a:t> а затем  в Российской </a:t>
            </a:r>
            <a:r>
              <a:rPr lang="ru-RU" b="1" i="1" dirty="0" smtClean="0"/>
              <a:t>армии служил </a:t>
            </a:r>
            <a:r>
              <a:rPr lang="ru-RU" b="1" i="1" dirty="0" err="1" smtClean="0"/>
              <a:t>Ивлиев</a:t>
            </a:r>
            <a:r>
              <a:rPr lang="ru-RU" b="1" i="1" dirty="0" smtClean="0"/>
              <a:t> Юрий Владимирович (сын </a:t>
            </a:r>
            <a:r>
              <a:rPr lang="ru-RU" b="1" i="1" dirty="0" err="1" smtClean="0"/>
              <a:t>Ивлиева</a:t>
            </a:r>
            <a:r>
              <a:rPr lang="ru-RU" b="1" i="1" dirty="0" smtClean="0"/>
              <a:t> </a:t>
            </a:r>
            <a:r>
              <a:rPr lang="ru-RU" b="1" i="1" dirty="0" smtClean="0"/>
              <a:t>В.П</a:t>
            </a:r>
            <a:r>
              <a:rPr lang="ru-RU" b="1" i="1" dirty="0" smtClean="0"/>
              <a:t>.). Стаж военной службы почти 32 года. Прошёл путь от курсанта училища до  заместителя  командира части. Закончил службу</a:t>
            </a:r>
            <a:r>
              <a:rPr lang="ru-RU" b="1" i="1" baseline="0" dirty="0" smtClean="0"/>
              <a:t>  в военном комиссариате, в должности </a:t>
            </a:r>
            <a:r>
              <a:rPr lang="ru-RU" b="1" i="1" dirty="0" smtClean="0"/>
              <a:t>начальника отделения . Подполковник в отставке. Имеет  многочисленные благодарности, грамоты , поощрения и награды :  медали</a:t>
            </a:r>
            <a:r>
              <a:rPr lang="ru-RU" b="1" i="1" baseline="0" dirty="0" smtClean="0"/>
              <a:t> </a:t>
            </a:r>
            <a:r>
              <a:rPr lang="ru-RU" b="1" i="1" dirty="0" smtClean="0"/>
              <a:t>«За безупречную службу  3-х степеней», </a:t>
            </a:r>
            <a:r>
              <a:rPr lang="ru-RU" b="1" i="1" dirty="0" smtClean="0"/>
              <a:t>«60 лет ВС СССР», «70 лет ВС СССР».</a:t>
            </a:r>
          </a:p>
          <a:p>
            <a:r>
              <a:rPr lang="ru-RU" b="1" i="1" dirty="0" smtClean="0"/>
              <a:t>В  Военно-Морском</a:t>
            </a:r>
            <a:r>
              <a:rPr lang="ru-RU" b="1" i="1" baseline="0" dirty="0" smtClean="0"/>
              <a:t> </a:t>
            </a:r>
            <a:r>
              <a:rPr lang="ru-RU" b="1" i="1" baseline="0" dirty="0" smtClean="0"/>
              <a:t>Флоте служил </a:t>
            </a:r>
            <a:r>
              <a:rPr lang="ru-RU" b="1" i="1" baseline="0" dirty="0" err="1" smtClean="0"/>
              <a:t>Ивлиев</a:t>
            </a:r>
            <a:r>
              <a:rPr lang="ru-RU" b="1" i="1" baseline="0" dirty="0" smtClean="0"/>
              <a:t> А.Н. (племянник </a:t>
            </a:r>
            <a:r>
              <a:rPr lang="ru-RU" b="1" i="1" baseline="0" dirty="0" err="1" smtClean="0"/>
              <a:t>Ивлиева</a:t>
            </a:r>
            <a:r>
              <a:rPr lang="ru-RU" b="1" i="1" baseline="0" dirty="0" smtClean="0"/>
              <a:t> В.П. и </a:t>
            </a:r>
            <a:r>
              <a:rPr lang="ru-RU" b="1" i="1" baseline="0" dirty="0" err="1" smtClean="0"/>
              <a:t>Ивлиева</a:t>
            </a:r>
            <a:r>
              <a:rPr lang="ru-RU" b="1" i="1" baseline="0" dirty="0" smtClean="0"/>
              <a:t> </a:t>
            </a:r>
            <a:r>
              <a:rPr lang="ru-RU" b="1" i="1" baseline="0" dirty="0" smtClean="0"/>
              <a:t>И.П</a:t>
            </a:r>
            <a:r>
              <a:rPr lang="ru-RU" b="1" i="1" baseline="0" dirty="0" smtClean="0"/>
              <a:t>.). Военная карьера сложилась удачно, от курсанта до контр-адмирала. Закончил две военные академии. Служил на Тихо-океанском Флоте. Награждён грамотами , медалями за безупречную </a:t>
            </a:r>
            <a:r>
              <a:rPr lang="ru-RU" b="1" i="1" baseline="0" dirty="0" smtClean="0"/>
              <a:t> военную службу.</a:t>
            </a:r>
            <a:r>
              <a:rPr lang="ru-RU" b="1" i="1" dirty="0" smtClean="0"/>
              <a:t> </a:t>
            </a:r>
            <a:r>
              <a:rPr lang="ru-RU" b="1" i="1" dirty="0" smtClean="0"/>
              <a:t>В органах</a:t>
            </a:r>
            <a:r>
              <a:rPr lang="ru-RU" b="1" i="1" baseline="0" dirty="0" smtClean="0"/>
              <a:t> </a:t>
            </a:r>
            <a:r>
              <a:rPr lang="ru-RU" b="1" i="1" dirty="0" smtClean="0"/>
              <a:t>МВД работал капитан </a:t>
            </a:r>
            <a:r>
              <a:rPr lang="ru-RU" b="1" i="1" baseline="0" dirty="0" smtClean="0"/>
              <a:t> </a:t>
            </a:r>
            <a:r>
              <a:rPr lang="ru-RU" b="1" i="1" baseline="0" dirty="0" err="1" smtClean="0"/>
              <a:t>Ивлиев</a:t>
            </a:r>
            <a:r>
              <a:rPr lang="ru-RU" b="1" i="1" baseline="0" dirty="0" smtClean="0"/>
              <a:t> Дмитрий Юрьевич (сын </a:t>
            </a:r>
            <a:r>
              <a:rPr lang="ru-RU" b="1" i="1" baseline="0" dirty="0" smtClean="0"/>
              <a:t>военного, внук </a:t>
            </a:r>
            <a:r>
              <a:rPr lang="ru-RU" b="1" i="1" baseline="0" dirty="0" smtClean="0"/>
              <a:t>и правнук  фронтовиков). Активно занимался созданием  и внедрением  компьютерных технологий в  подведомственных отделах </a:t>
            </a:r>
            <a:r>
              <a:rPr lang="ru-RU" b="1" i="1" baseline="0" dirty="0" smtClean="0"/>
              <a:t> УВД области. </a:t>
            </a:r>
            <a:r>
              <a:rPr lang="ru-RU" b="1" i="1" baseline="0" dirty="0" smtClean="0"/>
              <a:t>Имеет благодарности и поощрения . Вот так тянется «ниточка» от военного времени до настоящего…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24C6-C30D-423B-A641-62179F6509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5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baseline="0" dirty="0" smtClean="0"/>
              <a:t>                                                                           История  России, история семьи продолжается…</a:t>
            </a:r>
            <a:endParaRPr lang="ru-RU" b="1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24C6-C30D-423B-A641-62179F6509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0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любой семье необходимо  сохранить собранный материал об участниках Великой Отечественной  Войны.</a:t>
            </a:r>
            <a:r>
              <a:rPr lang="ru-R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Помним.Гордимся</a:t>
            </a:r>
            <a:r>
              <a:rPr lang="ru-R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24C6-C30D-423B-A641-62179F6509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9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25.jpeg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920880" cy="18002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военного времени до настоящего…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                                                                Подготовили: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Ивлиева</a:t>
            </a:r>
            <a:r>
              <a:rPr lang="ru-RU" sz="2000" b="1" i="1" dirty="0" smtClean="0">
                <a:solidFill>
                  <a:schemeClr val="tx1"/>
                </a:solidFill>
              </a:rPr>
              <a:t> Н.А.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                                                                                            </a:t>
            </a:r>
            <a:r>
              <a:rPr lang="ru-RU" b="1" i="1" dirty="0" err="1" smtClean="0">
                <a:solidFill>
                  <a:schemeClr val="tx1"/>
                </a:solidFill>
              </a:rPr>
              <a:t>Ивлиев</a:t>
            </a:r>
            <a:r>
              <a:rPr lang="ru-RU" b="1" i="1" dirty="0" smtClean="0">
                <a:solidFill>
                  <a:schemeClr val="tx1"/>
                </a:solidFill>
              </a:rPr>
              <a:t> Ю.В.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Пользователь\Pictures\gallery_12_929_339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96" y="260648"/>
            <a:ext cx="728821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Pictures\ВОВ\267992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Pictures\ВОВ\0_7dacf_b2c29707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66927"/>
            <a:ext cx="1584176" cy="13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нашим воинам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солдатам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36912"/>
            <a:ext cx="3822192" cy="3663312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/>
              <a:t>     </a:t>
            </a:r>
            <a:r>
              <a:rPr lang="ru-RU" sz="2000" b="1" i="1" dirty="0" err="1" smtClean="0"/>
              <a:t>Щедриков</a:t>
            </a:r>
            <a:r>
              <a:rPr lang="ru-RU" sz="2000" b="1" i="1" dirty="0" smtClean="0"/>
              <a:t> </a:t>
            </a:r>
            <a:r>
              <a:rPr lang="ru-RU" sz="2000" b="1" i="1" dirty="0"/>
              <a:t>Матвей Сергеевич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36912"/>
            <a:ext cx="3822192" cy="3489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          </a:t>
            </a:r>
            <a:r>
              <a:rPr lang="ru-RU" sz="2000" b="1" i="1" dirty="0" err="1"/>
              <a:t>Яуров</a:t>
            </a:r>
            <a:r>
              <a:rPr lang="ru-RU" sz="2000" b="1" i="1" dirty="0"/>
              <a:t> </a:t>
            </a:r>
            <a:r>
              <a:rPr lang="ru-RU" sz="2000" b="1" i="1" dirty="0" smtClean="0"/>
              <a:t>Алексей </a:t>
            </a:r>
            <a:r>
              <a:rPr lang="ru-RU" sz="2000" b="1" i="1" dirty="0"/>
              <a:t>Иванович</a:t>
            </a:r>
            <a:endParaRPr lang="ru-RU" sz="2000" dirty="0"/>
          </a:p>
        </p:txBody>
      </p:sp>
      <p:pic>
        <p:nvPicPr>
          <p:cNvPr id="1026" name="Picture 2" descr="C:\Users\Пользователь\Documents\Участники ВОВ\1-Щедриков М.С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4806"/>
            <a:ext cx="12241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Участники ВОВ\2-Яуров А.И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8863"/>
            <a:ext cx="2664296" cy="33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Pictures\5836754b33a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6" y="1289651"/>
            <a:ext cx="3121025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ользователь\Pictures\гвоздики с георг_лентой1 Ольга Бор МЛе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55" y="3218863"/>
            <a:ext cx="10081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ользователь\Pictures\ВОВ\0_7db0e_18becb66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29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Пользователь\Pictures\ВОВ\0_7ba3d_6e4662ac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94903"/>
            <a:ext cx="3600400" cy="333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Пользователь\Pictures\129445211892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76896"/>
            <a:ext cx="1080120" cy="7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7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Помним и чтим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 </a:t>
            </a:r>
            <a:r>
              <a:rPr lang="ru-RU" sz="2000" b="1" i="1" dirty="0" err="1" smtClean="0"/>
              <a:t>Щедриков</a:t>
            </a:r>
            <a:r>
              <a:rPr lang="ru-RU" sz="2000" b="1" i="1" dirty="0" smtClean="0"/>
              <a:t> Матвей Сергеевич  </a:t>
            </a:r>
          </a:p>
          <a:p>
            <a:pPr marL="0" indent="0">
              <a:buNone/>
            </a:pPr>
            <a:r>
              <a:rPr lang="ru-RU" sz="2000" b="1" i="1" dirty="0"/>
              <a:t> </a:t>
            </a:r>
            <a:r>
              <a:rPr lang="ru-RU" sz="2000" b="1" i="1" dirty="0" smtClean="0"/>
              <a:t>       </a:t>
            </a:r>
            <a:r>
              <a:rPr lang="ru-RU" sz="1800" b="1" dirty="0" smtClean="0"/>
              <a:t>  </a:t>
            </a:r>
            <a:r>
              <a:rPr lang="ru-RU" sz="1800" dirty="0" smtClean="0"/>
              <a:t>05.08.1903 </a:t>
            </a:r>
            <a:r>
              <a:rPr lang="ru-RU" sz="1800" dirty="0"/>
              <a:t>г. – 26.10.1990 г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661395"/>
            <a:ext cx="3822192" cy="4871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                </a:t>
            </a:r>
            <a:r>
              <a:rPr lang="ru-RU" sz="2000" b="1" i="1" dirty="0" err="1" smtClean="0"/>
              <a:t>Яуров</a:t>
            </a:r>
            <a:r>
              <a:rPr lang="ru-RU" sz="2000" b="1" i="1" dirty="0" smtClean="0"/>
              <a:t> Алексей Иванович</a:t>
            </a:r>
          </a:p>
          <a:p>
            <a:pPr marL="0" indent="0">
              <a:buNone/>
            </a:pPr>
            <a:r>
              <a:rPr lang="ru-RU" sz="1800" b="1" dirty="0" smtClean="0"/>
              <a:t>                    </a:t>
            </a:r>
            <a:r>
              <a:rPr lang="ru-RU" sz="1800" dirty="0" smtClean="0"/>
              <a:t>08.10.1924 </a:t>
            </a:r>
            <a:r>
              <a:rPr lang="ru-RU" sz="1800" dirty="0"/>
              <a:t>г. – 19.10.1994 г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sz="2000" b="1" i="1" dirty="0"/>
          </a:p>
        </p:txBody>
      </p:sp>
      <p:pic>
        <p:nvPicPr>
          <p:cNvPr id="2050" name="Picture 2" descr="C:\Users\Пользователь\Documents\Участники ВОВ\3-Щедри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4" y="2708920"/>
            <a:ext cx="3312368" cy="40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ocuments\Участники ВОВ\3-Яуров А.И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00137"/>
            <a:ext cx="3312368" cy="40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Пользователь\Pictures\13642_html_m777bbe3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619750" cy="10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Пользователь\Pictures\get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09" y="3429000"/>
            <a:ext cx="1564907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Пользователь\Pictures\ВОВ\0_7d6c8_6d40460f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52" y="2276873"/>
            <a:ext cx="3888432" cy="45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Пользователь\Pictures\ВОВ\0_7d6c8_6d40460f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3"/>
            <a:ext cx="3960440" cy="456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1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деду за Победу!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Пользователь\Pictures\3197591-ea04f62df894bef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93710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ocuments\Участники ВОВ\1-Яуров и Щедрик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54006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0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310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Они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защищали Родину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4038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          </a:t>
            </a:r>
            <a:r>
              <a:rPr lang="ru-RU" sz="2000" b="1" i="1" dirty="0" err="1" smtClean="0"/>
              <a:t>Ивлиев</a:t>
            </a:r>
            <a:r>
              <a:rPr lang="ru-RU" sz="2000" b="1" i="1" dirty="0"/>
              <a:t> </a:t>
            </a:r>
            <a:r>
              <a:rPr lang="ru-RU" sz="2000" b="1" i="1" dirty="0" smtClean="0"/>
              <a:t>Иван </a:t>
            </a:r>
            <a:r>
              <a:rPr lang="ru-RU" sz="2000" b="1" i="1" dirty="0" err="1" smtClean="0"/>
              <a:t>Паисиевич</a:t>
            </a:r>
            <a:endParaRPr lang="ru-RU" sz="2000" b="1" i="1" dirty="0" smtClean="0"/>
          </a:p>
          <a:p>
            <a:pPr marL="0" indent="0">
              <a:buNone/>
            </a:pPr>
            <a:r>
              <a:rPr lang="ru-RU" sz="1800" dirty="0" smtClean="0"/>
              <a:t>             03.11.1921г. - 22.05.2007г.</a:t>
            </a:r>
            <a:endParaRPr lang="ru-RU" sz="1800" b="1" i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916832"/>
            <a:ext cx="4038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      </a:t>
            </a:r>
            <a:r>
              <a:rPr lang="ru-RU" sz="2000" b="1" i="1" dirty="0" err="1" smtClean="0"/>
              <a:t>Ивлиев</a:t>
            </a:r>
            <a:r>
              <a:rPr lang="ru-RU" sz="2000" b="1" i="1" dirty="0" smtClean="0"/>
              <a:t> Владимир </a:t>
            </a:r>
            <a:r>
              <a:rPr lang="ru-RU" sz="2000" b="1" i="1" dirty="0" err="1" smtClean="0"/>
              <a:t>Паисиевич</a:t>
            </a:r>
            <a:endParaRPr lang="ru-RU" sz="2000" b="1" i="1" dirty="0" smtClean="0"/>
          </a:p>
          <a:p>
            <a:pPr marL="0" indent="0">
              <a:buNone/>
            </a:pPr>
            <a:r>
              <a:rPr lang="ru-RU" sz="2000" b="1" dirty="0" smtClean="0"/>
              <a:t>           </a:t>
            </a:r>
            <a:r>
              <a:rPr lang="ru-RU" sz="1800" dirty="0" smtClean="0"/>
              <a:t>25.05. 24 г. - 21.07.2001г.</a:t>
            </a:r>
            <a:endParaRPr lang="ru-RU" sz="18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026865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pic>
        <p:nvPicPr>
          <p:cNvPr id="3074" name="Picture 2" descr="C:\Users\Пользователь\Documents\Участники ВОВ\Ивлиев И.П.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" y="2695228"/>
            <a:ext cx="2950503" cy="39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cuments\Участники ВОВ\Ивлиев В.П.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13" y="2845617"/>
            <a:ext cx="3206750" cy="39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Pictures\ajalm73v9ls2qxq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87" y="1124744"/>
            <a:ext cx="243840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Pictures\6e8c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183852"/>
            <a:ext cx="1584177" cy="3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Пользователь\Pictures\12944521189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479"/>
            <a:ext cx="1152128" cy="8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Пользователь\Pictures\0_7d6c8_6d40460f_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65" y="2538300"/>
            <a:ext cx="4032448" cy="4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Пользователь\Pictures\0_7d6c8_6d40460f_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8300"/>
            <a:ext cx="3528392" cy="4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службе Родины -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Ивлиевы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5958" y="2657430"/>
            <a:ext cx="2923914" cy="4041318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/>
              <a:t>         Юрий Владимирович </a:t>
            </a:r>
          </a:p>
          <a:p>
            <a:pPr marL="0" indent="0">
              <a:buNone/>
            </a:pPr>
            <a:endParaRPr lang="ru-RU" sz="1600" b="1" i="1" dirty="0"/>
          </a:p>
          <a:p>
            <a:pPr marL="0" indent="0">
              <a:buNone/>
            </a:pPr>
            <a:r>
              <a:rPr lang="ru-RU" b="1" dirty="0"/>
              <a:t>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062350" y="2657431"/>
            <a:ext cx="5686114" cy="3757104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/>
              <a:t>            Александр Николаевич                     Дмитрий Юрьевич</a:t>
            </a:r>
            <a:endParaRPr lang="ru-RU" sz="1600" b="1" i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552497"/>
            <a:ext cx="1944217" cy="2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56293"/>
            <a:ext cx="2047504" cy="27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Пользователь\Pictures\ВОВ\0_7d6c8_6d40460f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255088"/>
            <a:ext cx="27363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Пользователь\Pictures\ВОВ\462215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80" y="1744761"/>
            <a:ext cx="720080" cy="3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Пользователь\Pictures\ВОВ\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88" y="1049000"/>
            <a:ext cx="1501770" cy="8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Pictures\ВОВ\0_7d6c8_6d40460f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22" y="3311630"/>
            <a:ext cx="2570387" cy="32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8870"/>
            <a:ext cx="2035808" cy="272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" descr="C:\Users\Пользователь\Pictures\ВОВ\simv_vs_Russia_5_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60" y="2276294"/>
            <a:ext cx="720080" cy="35109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Пользователь\Pictures\ВОВ\0_7d6c8_6d40460f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77" y="3311630"/>
            <a:ext cx="2664296" cy="32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Пользователь\Pictures\ВОВ\462215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69" y="2627392"/>
            <a:ext cx="720080" cy="3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Пользователь\Pictures\ВОВ\462215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44728"/>
            <a:ext cx="720080" cy="3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1941 - 1945 - 2015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C:\Users\Пользователь\Pictures\ВОВ\120px-Flag_of_the_Soviet_Un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4" y="361974"/>
            <a:ext cx="1872208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ользователь\Pictures\ВОВ\rusfla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1975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Пользователь\Pictures\ВОВ\Flag_pobeda_1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33" y="2348880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Пользователь\Pictures\ВОВ\17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4" y="3430698"/>
            <a:ext cx="2952328" cy="287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Пользователь\Pictures\ВОВ\da5f40d4079a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4221088"/>
            <a:ext cx="3096344" cy="24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ользователь\Pictures\ВОВ\462215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7782"/>
            <a:ext cx="720080" cy="3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Пользователь\Pictures\ВОВ\462215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13885"/>
            <a:ext cx="720080" cy="3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ользователь\Pictures\ВОВ\462215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90" y="2904051"/>
            <a:ext cx="720080" cy="3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Пользователь\Pictures\ВОВ\462215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9997"/>
            <a:ext cx="720080" cy="3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ользователь\Pictures\ВОВ\462215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94460"/>
            <a:ext cx="720080" cy="3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Пользователь\Pictures\ВОВ\462215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93296"/>
            <a:ext cx="720080" cy="3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Пользователь\Pictures\ВОВ\462215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56" y="3524807"/>
            <a:ext cx="720080" cy="3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82533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Семейные фотоальбомы семьи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Ивлиевых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Щедриковых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Яуровых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Архивы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Щедриковых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Яуровых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Воспоминания родной сестры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Ивлиевых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И.П. и В.П. Нины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Паисиевны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1926г.р.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Сведения на сайте «Подвиг народа» 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Щедрикове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М.С., 1903г.р.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Сведений на сайте «Подвиг народа» о других родственников пока нет.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728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1298</TotalTime>
  <Words>535</Words>
  <Application>Microsoft Office PowerPoint</Application>
  <PresentationFormat>Экран (4:3)</PresentationFormat>
  <Paragraphs>52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 </vt:lpstr>
      <vt:lpstr>Слава нашим воинам – солдатам!</vt:lpstr>
      <vt:lpstr>Помним и чтим</vt:lpstr>
      <vt:lpstr>Спасибо деду за Победу!</vt:lpstr>
      <vt:lpstr>  Они защищали Родину </vt:lpstr>
      <vt:lpstr> На службе Родины - Ивлиевы </vt:lpstr>
      <vt:lpstr>1941 - 1945 - 2015</vt:lpstr>
      <vt:lpstr>Источники информации: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Вахта памяти</dc:title>
  <dc:creator>Пользователь</dc:creator>
  <cp:lastModifiedBy>Пользователь</cp:lastModifiedBy>
  <cp:revision>292</cp:revision>
  <dcterms:created xsi:type="dcterms:W3CDTF">2015-02-18T14:24:15Z</dcterms:created>
  <dcterms:modified xsi:type="dcterms:W3CDTF">2015-02-23T17:35:14Z</dcterms:modified>
</cp:coreProperties>
</file>