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C3373A-BBE6-4F30-BAE9-590091564A1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95E077-E17D-435B-AA57-60C8ED5FDAD5}">
      <dgm:prSet phldrT="[Текст]"/>
      <dgm:spPr/>
      <dgm:t>
        <a:bodyPr/>
        <a:lstStyle/>
        <a:p>
          <a:r>
            <a:rPr lang="ru-RU" b="1" dirty="0" smtClean="0">
              <a:latin typeface="a_AntiqueTradyBrk" pitchFamily="18" charset="-52"/>
            </a:rPr>
            <a:t>Совместно - индивидуальная</a:t>
          </a:r>
          <a:endParaRPr lang="ru-RU" b="1" dirty="0">
            <a:latin typeface="a_AntiqueTradyBrk" pitchFamily="18" charset="-52"/>
          </a:endParaRPr>
        </a:p>
      </dgm:t>
    </dgm:pt>
    <dgm:pt modelId="{014B8377-E846-46A2-B143-B0481CCC8B07}" type="parTrans" cxnId="{95520FF8-18C8-49BB-B240-61A42C30C2EB}">
      <dgm:prSet/>
      <dgm:spPr/>
      <dgm:t>
        <a:bodyPr/>
        <a:lstStyle/>
        <a:p>
          <a:endParaRPr lang="ru-RU"/>
        </a:p>
      </dgm:t>
    </dgm:pt>
    <dgm:pt modelId="{7BDFE1E2-5A30-43F9-BA29-774B71673AA3}" type="sibTrans" cxnId="{95520FF8-18C8-49BB-B240-61A42C30C2EB}">
      <dgm:prSet/>
      <dgm:spPr/>
      <dgm:t>
        <a:bodyPr/>
        <a:lstStyle/>
        <a:p>
          <a:endParaRPr lang="ru-RU"/>
        </a:p>
      </dgm:t>
    </dgm:pt>
    <dgm:pt modelId="{4243A733-119C-49E1-87BE-BD701E16E810}">
      <dgm:prSet phldrT="[Текст]"/>
      <dgm:spPr/>
      <dgm:t>
        <a:bodyPr/>
        <a:lstStyle/>
        <a:p>
          <a:r>
            <a:rPr lang="ru-RU" b="1" dirty="0" smtClean="0">
              <a:latin typeface="a_AntiqueTradyBrk" pitchFamily="18" charset="-52"/>
            </a:rPr>
            <a:t>Совместно - последовательная</a:t>
          </a:r>
          <a:endParaRPr lang="ru-RU" b="1" dirty="0">
            <a:latin typeface="a_AntiqueTradyBrk" pitchFamily="18" charset="-52"/>
          </a:endParaRPr>
        </a:p>
      </dgm:t>
    </dgm:pt>
    <dgm:pt modelId="{6FA0AE88-09F0-4BF1-B7E8-DC0AE692AD5D}" type="parTrans" cxnId="{73438102-07A4-4031-8813-6A8ED394FBFA}">
      <dgm:prSet/>
      <dgm:spPr/>
      <dgm:t>
        <a:bodyPr/>
        <a:lstStyle/>
        <a:p>
          <a:endParaRPr lang="ru-RU"/>
        </a:p>
      </dgm:t>
    </dgm:pt>
    <dgm:pt modelId="{E4443CB1-EE9C-4353-8A31-10169E19FD95}" type="sibTrans" cxnId="{73438102-07A4-4031-8813-6A8ED394FBFA}">
      <dgm:prSet/>
      <dgm:spPr/>
      <dgm:t>
        <a:bodyPr/>
        <a:lstStyle/>
        <a:p>
          <a:endParaRPr lang="ru-RU"/>
        </a:p>
      </dgm:t>
    </dgm:pt>
    <dgm:pt modelId="{C6ED957B-2C69-4993-BE1B-9D654FF9A625}">
      <dgm:prSet phldrT="[Текст]"/>
      <dgm:spPr/>
      <dgm:t>
        <a:bodyPr/>
        <a:lstStyle/>
        <a:p>
          <a:r>
            <a:rPr lang="ru-RU" b="1" dirty="0" smtClean="0">
              <a:latin typeface="a_AntiqueTradyBrk" pitchFamily="18" charset="-52"/>
            </a:rPr>
            <a:t>Совместно - взаимодействующая</a:t>
          </a:r>
          <a:endParaRPr lang="ru-RU" b="1" dirty="0">
            <a:latin typeface="a_AntiqueTradyBrk" pitchFamily="18" charset="-52"/>
          </a:endParaRPr>
        </a:p>
      </dgm:t>
    </dgm:pt>
    <dgm:pt modelId="{CE02B226-981E-474C-9B97-DADFB62F161F}" type="parTrans" cxnId="{C160784D-AFA2-4CB0-8571-7BB90EBED775}">
      <dgm:prSet/>
      <dgm:spPr/>
      <dgm:t>
        <a:bodyPr/>
        <a:lstStyle/>
        <a:p>
          <a:endParaRPr lang="ru-RU"/>
        </a:p>
      </dgm:t>
    </dgm:pt>
    <dgm:pt modelId="{5A93A482-4A66-4186-AA61-2C1AFA68FFAF}" type="sibTrans" cxnId="{C160784D-AFA2-4CB0-8571-7BB90EBED775}">
      <dgm:prSet/>
      <dgm:spPr/>
      <dgm:t>
        <a:bodyPr/>
        <a:lstStyle/>
        <a:p>
          <a:endParaRPr lang="ru-RU"/>
        </a:p>
      </dgm:t>
    </dgm:pt>
    <dgm:pt modelId="{34ACFB49-BDA0-42D2-A324-B2FE9DE3F0A4}" type="pres">
      <dgm:prSet presAssocID="{A3C3373A-BBE6-4F30-BAE9-590091564A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108B41-44B2-4C49-AF67-05E5F1835296}" type="pres">
      <dgm:prSet presAssocID="{1395E077-E17D-435B-AA57-60C8ED5FDAD5}" presName="parentLin" presStyleCnt="0"/>
      <dgm:spPr/>
    </dgm:pt>
    <dgm:pt modelId="{21E36757-E47D-4C4C-82E1-4A3D0D9F6E9B}" type="pres">
      <dgm:prSet presAssocID="{1395E077-E17D-435B-AA57-60C8ED5FDAD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C0A4FBD-8F6E-4852-B534-BFB8904D8DAD}" type="pres">
      <dgm:prSet presAssocID="{1395E077-E17D-435B-AA57-60C8ED5FDAD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28A16-337E-42F5-9BB1-9DF5F327DCFC}" type="pres">
      <dgm:prSet presAssocID="{1395E077-E17D-435B-AA57-60C8ED5FDAD5}" presName="negativeSpace" presStyleCnt="0"/>
      <dgm:spPr/>
    </dgm:pt>
    <dgm:pt modelId="{3A5D43C4-96DB-43F7-89C7-98A62B8D67E8}" type="pres">
      <dgm:prSet presAssocID="{1395E077-E17D-435B-AA57-60C8ED5FDAD5}" presName="childText" presStyleLbl="conFgAcc1" presStyleIdx="0" presStyleCnt="3" custLinFactNeighborX="-391" custLinFactNeighborY="-2183">
        <dgm:presLayoutVars>
          <dgm:bulletEnabled val="1"/>
        </dgm:presLayoutVars>
      </dgm:prSet>
      <dgm:spPr/>
    </dgm:pt>
    <dgm:pt modelId="{7FA524A3-9229-413F-865A-1368C4267057}" type="pres">
      <dgm:prSet presAssocID="{7BDFE1E2-5A30-43F9-BA29-774B71673AA3}" presName="spaceBetweenRectangles" presStyleCnt="0"/>
      <dgm:spPr/>
    </dgm:pt>
    <dgm:pt modelId="{994C4C97-24C9-4B13-AA43-0634686DCDA4}" type="pres">
      <dgm:prSet presAssocID="{4243A733-119C-49E1-87BE-BD701E16E810}" presName="parentLin" presStyleCnt="0"/>
      <dgm:spPr/>
    </dgm:pt>
    <dgm:pt modelId="{1FE39184-3362-45A8-A824-18B179F52873}" type="pres">
      <dgm:prSet presAssocID="{4243A733-119C-49E1-87BE-BD701E16E81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20032C6-12AB-4303-8C72-50BDB868ADCB}" type="pres">
      <dgm:prSet presAssocID="{4243A733-119C-49E1-87BE-BD701E16E81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69F6B-4A27-4CB3-83EC-C0012A4CCD42}" type="pres">
      <dgm:prSet presAssocID="{4243A733-119C-49E1-87BE-BD701E16E810}" presName="negativeSpace" presStyleCnt="0"/>
      <dgm:spPr/>
    </dgm:pt>
    <dgm:pt modelId="{F5B5BFC9-0A54-4FF6-B128-67C5660F3443}" type="pres">
      <dgm:prSet presAssocID="{4243A733-119C-49E1-87BE-BD701E16E810}" presName="childText" presStyleLbl="conFgAcc1" presStyleIdx="1" presStyleCnt="3">
        <dgm:presLayoutVars>
          <dgm:bulletEnabled val="1"/>
        </dgm:presLayoutVars>
      </dgm:prSet>
      <dgm:spPr/>
    </dgm:pt>
    <dgm:pt modelId="{07FA65B0-4271-4248-94C0-B765859B7C02}" type="pres">
      <dgm:prSet presAssocID="{E4443CB1-EE9C-4353-8A31-10169E19FD95}" presName="spaceBetweenRectangles" presStyleCnt="0"/>
      <dgm:spPr/>
    </dgm:pt>
    <dgm:pt modelId="{9EC8888F-4B68-42F8-B28D-72C86D0E668C}" type="pres">
      <dgm:prSet presAssocID="{C6ED957B-2C69-4993-BE1B-9D654FF9A625}" presName="parentLin" presStyleCnt="0"/>
      <dgm:spPr/>
    </dgm:pt>
    <dgm:pt modelId="{FD7C7729-3903-4C8C-9EAE-6C63F4B6C4B0}" type="pres">
      <dgm:prSet presAssocID="{C6ED957B-2C69-4993-BE1B-9D654FF9A62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4C58CF5-5EB7-48DA-A0B5-6D8489013780}" type="pres">
      <dgm:prSet presAssocID="{C6ED957B-2C69-4993-BE1B-9D654FF9A62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55149-CEE4-417E-ADCA-10DBBF5DE83D}" type="pres">
      <dgm:prSet presAssocID="{C6ED957B-2C69-4993-BE1B-9D654FF9A625}" presName="negativeSpace" presStyleCnt="0"/>
      <dgm:spPr/>
    </dgm:pt>
    <dgm:pt modelId="{9ADA281B-6563-41CE-9457-CEE000B08B37}" type="pres">
      <dgm:prSet presAssocID="{C6ED957B-2C69-4993-BE1B-9D654FF9A62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97DDE1A-1EB7-4B1A-BA04-411F8709CF28}" type="presOf" srcId="{A3C3373A-BBE6-4F30-BAE9-590091564A1D}" destId="{34ACFB49-BDA0-42D2-A324-B2FE9DE3F0A4}" srcOrd="0" destOrd="0" presId="urn:microsoft.com/office/officeart/2005/8/layout/list1"/>
    <dgm:cxn modelId="{F0A5EB26-CB81-4100-B39B-A8B45551F151}" type="presOf" srcId="{C6ED957B-2C69-4993-BE1B-9D654FF9A625}" destId="{FD7C7729-3903-4C8C-9EAE-6C63F4B6C4B0}" srcOrd="0" destOrd="0" presId="urn:microsoft.com/office/officeart/2005/8/layout/list1"/>
    <dgm:cxn modelId="{96E539E0-8ED5-4B1B-8D91-90FB8ACD8EA8}" type="presOf" srcId="{1395E077-E17D-435B-AA57-60C8ED5FDAD5}" destId="{AC0A4FBD-8F6E-4852-B534-BFB8904D8DAD}" srcOrd="1" destOrd="0" presId="urn:microsoft.com/office/officeart/2005/8/layout/list1"/>
    <dgm:cxn modelId="{C160784D-AFA2-4CB0-8571-7BB90EBED775}" srcId="{A3C3373A-BBE6-4F30-BAE9-590091564A1D}" destId="{C6ED957B-2C69-4993-BE1B-9D654FF9A625}" srcOrd="2" destOrd="0" parTransId="{CE02B226-981E-474C-9B97-DADFB62F161F}" sibTransId="{5A93A482-4A66-4186-AA61-2C1AFA68FFAF}"/>
    <dgm:cxn modelId="{0CBCC1DE-9D98-47F3-BE21-FAE5817F8E3C}" type="presOf" srcId="{1395E077-E17D-435B-AA57-60C8ED5FDAD5}" destId="{21E36757-E47D-4C4C-82E1-4A3D0D9F6E9B}" srcOrd="0" destOrd="0" presId="urn:microsoft.com/office/officeart/2005/8/layout/list1"/>
    <dgm:cxn modelId="{49602F98-6B1A-44C9-A9AF-F3B8DE06B6C8}" type="presOf" srcId="{4243A733-119C-49E1-87BE-BD701E16E810}" destId="{1FE39184-3362-45A8-A824-18B179F52873}" srcOrd="0" destOrd="0" presId="urn:microsoft.com/office/officeart/2005/8/layout/list1"/>
    <dgm:cxn modelId="{73438102-07A4-4031-8813-6A8ED394FBFA}" srcId="{A3C3373A-BBE6-4F30-BAE9-590091564A1D}" destId="{4243A733-119C-49E1-87BE-BD701E16E810}" srcOrd="1" destOrd="0" parTransId="{6FA0AE88-09F0-4BF1-B7E8-DC0AE692AD5D}" sibTransId="{E4443CB1-EE9C-4353-8A31-10169E19FD95}"/>
    <dgm:cxn modelId="{A629B081-AE3C-4813-B4AA-1D9EF932FB50}" type="presOf" srcId="{C6ED957B-2C69-4993-BE1B-9D654FF9A625}" destId="{84C58CF5-5EB7-48DA-A0B5-6D8489013780}" srcOrd="1" destOrd="0" presId="urn:microsoft.com/office/officeart/2005/8/layout/list1"/>
    <dgm:cxn modelId="{95520FF8-18C8-49BB-B240-61A42C30C2EB}" srcId="{A3C3373A-BBE6-4F30-BAE9-590091564A1D}" destId="{1395E077-E17D-435B-AA57-60C8ED5FDAD5}" srcOrd="0" destOrd="0" parTransId="{014B8377-E846-46A2-B143-B0481CCC8B07}" sibTransId="{7BDFE1E2-5A30-43F9-BA29-774B71673AA3}"/>
    <dgm:cxn modelId="{50153A0F-CBF3-414C-B578-DB16F3A5A59F}" type="presOf" srcId="{4243A733-119C-49E1-87BE-BD701E16E810}" destId="{720032C6-12AB-4303-8C72-50BDB868ADCB}" srcOrd="1" destOrd="0" presId="urn:microsoft.com/office/officeart/2005/8/layout/list1"/>
    <dgm:cxn modelId="{C229EAD1-2372-477B-A2A3-73CF50EF2FB9}" type="presParOf" srcId="{34ACFB49-BDA0-42D2-A324-B2FE9DE3F0A4}" destId="{D3108B41-44B2-4C49-AF67-05E5F1835296}" srcOrd="0" destOrd="0" presId="urn:microsoft.com/office/officeart/2005/8/layout/list1"/>
    <dgm:cxn modelId="{1B3AECEC-696E-482B-A1DD-A624BE84CB9D}" type="presParOf" srcId="{D3108B41-44B2-4C49-AF67-05E5F1835296}" destId="{21E36757-E47D-4C4C-82E1-4A3D0D9F6E9B}" srcOrd="0" destOrd="0" presId="urn:microsoft.com/office/officeart/2005/8/layout/list1"/>
    <dgm:cxn modelId="{A9565984-7153-4ACA-993B-37C1E7FA18E4}" type="presParOf" srcId="{D3108B41-44B2-4C49-AF67-05E5F1835296}" destId="{AC0A4FBD-8F6E-4852-B534-BFB8904D8DAD}" srcOrd="1" destOrd="0" presId="urn:microsoft.com/office/officeart/2005/8/layout/list1"/>
    <dgm:cxn modelId="{F81DE8A8-18CD-4263-A04C-AB01DF3C36B0}" type="presParOf" srcId="{34ACFB49-BDA0-42D2-A324-B2FE9DE3F0A4}" destId="{1AB28A16-337E-42F5-9BB1-9DF5F327DCFC}" srcOrd="1" destOrd="0" presId="urn:microsoft.com/office/officeart/2005/8/layout/list1"/>
    <dgm:cxn modelId="{B95E98B8-8EEB-496C-AC0C-058BEA9D1A01}" type="presParOf" srcId="{34ACFB49-BDA0-42D2-A324-B2FE9DE3F0A4}" destId="{3A5D43C4-96DB-43F7-89C7-98A62B8D67E8}" srcOrd="2" destOrd="0" presId="urn:microsoft.com/office/officeart/2005/8/layout/list1"/>
    <dgm:cxn modelId="{0F4A3177-B7C8-4437-8341-3AF3470C8D58}" type="presParOf" srcId="{34ACFB49-BDA0-42D2-A324-B2FE9DE3F0A4}" destId="{7FA524A3-9229-413F-865A-1368C4267057}" srcOrd="3" destOrd="0" presId="urn:microsoft.com/office/officeart/2005/8/layout/list1"/>
    <dgm:cxn modelId="{B611F283-2735-4E33-B54C-237A578165DC}" type="presParOf" srcId="{34ACFB49-BDA0-42D2-A324-B2FE9DE3F0A4}" destId="{994C4C97-24C9-4B13-AA43-0634686DCDA4}" srcOrd="4" destOrd="0" presId="urn:microsoft.com/office/officeart/2005/8/layout/list1"/>
    <dgm:cxn modelId="{EF84C135-8F3D-4DC6-AC32-93CDE848CAFF}" type="presParOf" srcId="{994C4C97-24C9-4B13-AA43-0634686DCDA4}" destId="{1FE39184-3362-45A8-A824-18B179F52873}" srcOrd="0" destOrd="0" presId="urn:microsoft.com/office/officeart/2005/8/layout/list1"/>
    <dgm:cxn modelId="{747EDFE6-B4D6-4465-ADDC-67FA23DAEAF8}" type="presParOf" srcId="{994C4C97-24C9-4B13-AA43-0634686DCDA4}" destId="{720032C6-12AB-4303-8C72-50BDB868ADCB}" srcOrd="1" destOrd="0" presId="urn:microsoft.com/office/officeart/2005/8/layout/list1"/>
    <dgm:cxn modelId="{013541A2-B5C2-48CC-9B6F-E5EE42EB8149}" type="presParOf" srcId="{34ACFB49-BDA0-42D2-A324-B2FE9DE3F0A4}" destId="{32269F6B-4A27-4CB3-83EC-C0012A4CCD42}" srcOrd="5" destOrd="0" presId="urn:microsoft.com/office/officeart/2005/8/layout/list1"/>
    <dgm:cxn modelId="{0B9BC548-2F56-412A-987D-B85019C213CD}" type="presParOf" srcId="{34ACFB49-BDA0-42D2-A324-B2FE9DE3F0A4}" destId="{F5B5BFC9-0A54-4FF6-B128-67C5660F3443}" srcOrd="6" destOrd="0" presId="urn:microsoft.com/office/officeart/2005/8/layout/list1"/>
    <dgm:cxn modelId="{FD3016F9-3C86-430E-8A5D-558E16495D54}" type="presParOf" srcId="{34ACFB49-BDA0-42D2-A324-B2FE9DE3F0A4}" destId="{07FA65B0-4271-4248-94C0-B765859B7C02}" srcOrd="7" destOrd="0" presId="urn:microsoft.com/office/officeart/2005/8/layout/list1"/>
    <dgm:cxn modelId="{5FFCDCE6-B2F9-442C-BF37-02A7F53D442F}" type="presParOf" srcId="{34ACFB49-BDA0-42D2-A324-B2FE9DE3F0A4}" destId="{9EC8888F-4B68-42F8-B28D-72C86D0E668C}" srcOrd="8" destOrd="0" presId="urn:microsoft.com/office/officeart/2005/8/layout/list1"/>
    <dgm:cxn modelId="{73F3F80E-2573-4AE5-801B-89A795A57525}" type="presParOf" srcId="{9EC8888F-4B68-42F8-B28D-72C86D0E668C}" destId="{FD7C7729-3903-4C8C-9EAE-6C63F4B6C4B0}" srcOrd="0" destOrd="0" presId="urn:microsoft.com/office/officeart/2005/8/layout/list1"/>
    <dgm:cxn modelId="{52F4FD06-1E48-4EFA-A6AA-F7ECE830AD46}" type="presParOf" srcId="{9EC8888F-4B68-42F8-B28D-72C86D0E668C}" destId="{84C58CF5-5EB7-48DA-A0B5-6D8489013780}" srcOrd="1" destOrd="0" presId="urn:microsoft.com/office/officeart/2005/8/layout/list1"/>
    <dgm:cxn modelId="{A97FF427-C747-4431-8F75-4DE2072D41DD}" type="presParOf" srcId="{34ACFB49-BDA0-42D2-A324-B2FE9DE3F0A4}" destId="{7A455149-CEE4-417E-ADCA-10DBBF5DE83D}" srcOrd="9" destOrd="0" presId="urn:microsoft.com/office/officeart/2005/8/layout/list1"/>
    <dgm:cxn modelId="{B78B1313-03FE-4ED7-A0EC-C9C49EE24C6D}" type="presParOf" srcId="{34ACFB49-BDA0-42D2-A324-B2FE9DE3F0A4}" destId="{9ADA281B-6563-41CE-9457-CEE000B08B3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84F016-29A0-4A1B-B7E8-68CCAFD285E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06C4F53-4687-4DBF-AA48-C8FCA4B185F8}">
      <dgm:prSet custT="1"/>
      <dgm:spPr/>
      <dgm:t>
        <a:bodyPr/>
        <a:lstStyle/>
        <a:p>
          <a:pPr rtl="0"/>
          <a:r>
            <a:rPr lang="ru-RU" sz="1400" b="1" dirty="0" smtClean="0">
              <a:latin typeface="a_AntiqueTradyBrk" pitchFamily="18" charset="-52"/>
            </a:rPr>
            <a:t>ПРОДУМАТЬ КОМПОЗИЦИЮ, ЦВЕТ, РАЗМЕР;</a:t>
          </a:r>
          <a:endParaRPr lang="ru-RU" sz="1400" dirty="0">
            <a:latin typeface="a_AntiqueTradyBrk" pitchFamily="18" charset="-52"/>
          </a:endParaRPr>
        </a:p>
      </dgm:t>
    </dgm:pt>
    <dgm:pt modelId="{11757B93-DD0C-4428-B08F-782469C55567}" type="parTrans" cxnId="{B176BDDA-0551-49B8-9D3C-F1E4EAAA3864}">
      <dgm:prSet/>
      <dgm:spPr/>
      <dgm:t>
        <a:bodyPr/>
        <a:lstStyle/>
        <a:p>
          <a:endParaRPr lang="ru-RU" sz="1400"/>
        </a:p>
      </dgm:t>
    </dgm:pt>
    <dgm:pt modelId="{0E49B890-6722-4CB3-9EAC-AD0CD02BFE12}" type="sibTrans" cxnId="{B176BDDA-0551-49B8-9D3C-F1E4EAAA3864}">
      <dgm:prSet/>
      <dgm:spPr/>
      <dgm:t>
        <a:bodyPr/>
        <a:lstStyle/>
        <a:p>
          <a:endParaRPr lang="ru-RU" sz="1400"/>
        </a:p>
      </dgm:t>
    </dgm:pt>
    <dgm:pt modelId="{821237F6-C310-4498-9181-AB359C270B14}">
      <dgm:prSet custT="1"/>
      <dgm:spPr/>
      <dgm:t>
        <a:bodyPr/>
        <a:lstStyle/>
        <a:p>
          <a:pPr rtl="0"/>
          <a:r>
            <a:rPr lang="ru-RU" sz="1400" b="1" i="0" dirty="0" smtClean="0">
              <a:latin typeface="a_AntiqueTradyBrk" pitchFamily="18" charset="-52"/>
            </a:rPr>
            <a:t>ВЫБРАТЬ ЕДИНЫЙ МАТЕРИАЛ И ТЕХНИКУ ВЫПОЛНЕНИЯ;</a:t>
          </a:r>
          <a:endParaRPr lang="ru-RU" sz="1400" i="0" dirty="0">
            <a:latin typeface="a_AntiqueTradyBrk" pitchFamily="18" charset="-52"/>
          </a:endParaRPr>
        </a:p>
      </dgm:t>
    </dgm:pt>
    <dgm:pt modelId="{F9771383-CC6C-413E-90F3-DBA8AF0EAD65}" type="parTrans" cxnId="{8143DFE7-50E6-43B6-AD2F-FD620D3493AD}">
      <dgm:prSet/>
      <dgm:spPr/>
      <dgm:t>
        <a:bodyPr/>
        <a:lstStyle/>
        <a:p>
          <a:endParaRPr lang="ru-RU" sz="1400"/>
        </a:p>
      </dgm:t>
    </dgm:pt>
    <dgm:pt modelId="{27FAA7C3-606F-4BFB-91C6-1E95E66B2561}" type="sibTrans" cxnId="{8143DFE7-50E6-43B6-AD2F-FD620D3493AD}">
      <dgm:prSet/>
      <dgm:spPr/>
      <dgm:t>
        <a:bodyPr/>
        <a:lstStyle/>
        <a:p>
          <a:endParaRPr lang="ru-RU" sz="1400"/>
        </a:p>
      </dgm:t>
    </dgm:pt>
    <dgm:pt modelId="{D12F4EB2-0DAA-4272-86FA-AF2058945979}">
      <dgm:prSet custT="1"/>
      <dgm:spPr/>
      <dgm:t>
        <a:bodyPr/>
        <a:lstStyle/>
        <a:p>
          <a:pPr rtl="0"/>
          <a:r>
            <a:rPr lang="ru-RU" sz="1200" b="1" dirty="0" smtClean="0">
              <a:latin typeface="a_AntiqueTradyBrk" pitchFamily="18" charset="-52"/>
            </a:rPr>
            <a:t>ОПРЕДЕЛИТЬ СОРАЗМЕРНОСТЬ ДЕТАЛЕЙ В ОБЩЕЙ КОМПОЗИЦИИ И СРЕДСТВА ДОСТИЖЕНИЯ СОРАЗМЕРНОСТИ В ИНДИВИДУАЛЬНЫХ ЭЛЕМЕНТАХ;</a:t>
          </a:r>
          <a:endParaRPr lang="ru-RU" sz="1200" dirty="0">
            <a:latin typeface="a_AntiqueTradyBrk" pitchFamily="18" charset="-52"/>
          </a:endParaRPr>
        </a:p>
      </dgm:t>
    </dgm:pt>
    <dgm:pt modelId="{CE9EC0BE-64F1-46C6-AC59-D18BF9781BE3}" type="parTrans" cxnId="{6417562D-9A27-4E54-8F9E-8A01CE39A9BD}">
      <dgm:prSet/>
      <dgm:spPr/>
      <dgm:t>
        <a:bodyPr/>
        <a:lstStyle/>
        <a:p>
          <a:endParaRPr lang="ru-RU" sz="1400"/>
        </a:p>
      </dgm:t>
    </dgm:pt>
    <dgm:pt modelId="{C3455773-04C9-4BE0-8E09-6A4C7BF3B8B6}" type="sibTrans" cxnId="{6417562D-9A27-4E54-8F9E-8A01CE39A9BD}">
      <dgm:prSet/>
      <dgm:spPr/>
      <dgm:t>
        <a:bodyPr/>
        <a:lstStyle/>
        <a:p>
          <a:endParaRPr lang="ru-RU" sz="1400"/>
        </a:p>
      </dgm:t>
    </dgm:pt>
    <dgm:pt modelId="{709365C3-D09F-4ADC-BAC1-33714057BB2A}">
      <dgm:prSet custT="1"/>
      <dgm:spPr/>
      <dgm:t>
        <a:bodyPr/>
        <a:lstStyle/>
        <a:p>
          <a:pPr rtl="0"/>
          <a:r>
            <a:rPr lang="ru-RU" sz="1400" b="1" dirty="0" smtClean="0">
              <a:latin typeface="a_AntiqueTradyBrk" pitchFamily="18" charset="-52"/>
            </a:rPr>
            <a:t>ОПРЕДЕЛИТЬ ТЕХНИКУ СБОРКИ;</a:t>
          </a:r>
          <a:endParaRPr lang="ru-RU" sz="1400" dirty="0">
            <a:latin typeface="a_AntiqueTradyBrk" pitchFamily="18" charset="-52"/>
          </a:endParaRPr>
        </a:p>
      </dgm:t>
    </dgm:pt>
    <dgm:pt modelId="{06F9F25C-CE2C-4837-91FF-EC9302C183B8}" type="parTrans" cxnId="{73C954B2-DC7B-4056-AF86-5149E41754AD}">
      <dgm:prSet/>
      <dgm:spPr/>
      <dgm:t>
        <a:bodyPr/>
        <a:lstStyle/>
        <a:p>
          <a:endParaRPr lang="ru-RU" sz="1400"/>
        </a:p>
      </dgm:t>
    </dgm:pt>
    <dgm:pt modelId="{E35C35FF-DBEC-481F-94BA-B1DB9D6DF5D1}" type="sibTrans" cxnId="{73C954B2-DC7B-4056-AF86-5149E41754AD}">
      <dgm:prSet/>
      <dgm:spPr/>
      <dgm:t>
        <a:bodyPr/>
        <a:lstStyle/>
        <a:p>
          <a:endParaRPr lang="ru-RU" sz="1400"/>
        </a:p>
      </dgm:t>
    </dgm:pt>
    <dgm:pt modelId="{AD7D85AD-052B-4583-8EB6-6163C085006D}">
      <dgm:prSet custT="1"/>
      <dgm:spPr/>
      <dgm:t>
        <a:bodyPr/>
        <a:lstStyle/>
        <a:p>
          <a:pPr rtl="0"/>
          <a:r>
            <a:rPr lang="ru-RU" sz="1400" b="1" dirty="0" smtClean="0">
              <a:latin typeface="a_AntiqueTradyBrk" pitchFamily="18" charset="-52"/>
            </a:rPr>
            <a:t>НАЗНАЧИТЬ ПОМОЩНИКОВ ДЛЯ ВЕДЕНИЯ РАБОТЫ ПО МОНТАЖУ.</a:t>
          </a:r>
          <a:endParaRPr lang="ru-RU" sz="1400" b="1" dirty="0">
            <a:latin typeface="a_AntiqueTradyBrk" pitchFamily="18" charset="-52"/>
          </a:endParaRPr>
        </a:p>
      </dgm:t>
    </dgm:pt>
    <dgm:pt modelId="{4691C1EF-285B-40C6-8423-DF1B33B4DB83}" type="parTrans" cxnId="{F0448A17-E7A1-4AD4-8A34-0F8B22B6D6E9}">
      <dgm:prSet/>
      <dgm:spPr/>
      <dgm:t>
        <a:bodyPr/>
        <a:lstStyle/>
        <a:p>
          <a:endParaRPr lang="ru-RU" sz="1400"/>
        </a:p>
      </dgm:t>
    </dgm:pt>
    <dgm:pt modelId="{3E9D6469-DBB7-48D2-9212-91F394032201}" type="sibTrans" cxnId="{F0448A17-E7A1-4AD4-8A34-0F8B22B6D6E9}">
      <dgm:prSet/>
      <dgm:spPr/>
      <dgm:t>
        <a:bodyPr/>
        <a:lstStyle/>
        <a:p>
          <a:endParaRPr lang="ru-RU" sz="1400"/>
        </a:p>
      </dgm:t>
    </dgm:pt>
    <dgm:pt modelId="{EBDE274C-AC17-4BB1-A232-7652CC5D06D3}" type="pres">
      <dgm:prSet presAssocID="{4A84F016-29A0-4A1B-B7E8-68CCAFD285E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C97A12-F3D2-422E-80E8-770D5736560A}" type="pres">
      <dgm:prSet presAssocID="{306C4F53-4687-4DBF-AA48-C8FCA4B185F8}" presName="parentLin" presStyleCnt="0"/>
      <dgm:spPr/>
    </dgm:pt>
    <dgm:pt modelId="{275EF2D7-41B9-44B0-B6B5-12BACB05D956}" type="pres">
      <dgm:prSet presAssocID="{306C4F53-4687-4DBF-AA48-C8FCA4B185F8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07383D9-F703-4C94-836A-1AF6F3E64988}" type="pres">
      <dgm:prSet presAssocID="{306C4F53-4687-4DBF-AA48-C8FCA4B185F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8EF87-D598-421D-830A-D75F52E2542A}" type="pres">
      <dgm:prSet presAssocID="{306C4F53-4687-4DBF-AA48-C8FCA4B185F8}" presName="negativeSpace" presStyleCnt="0"/>
      <dgm:spPr/>
    </dgm:pt>
    <dgm:pt modelId="{9F6085AE-E903-4309-9E44-A469A913D446}" type="pres">
      <dgm:prSet presAssocID="{306C4F53-4687-4DBF-AA48-C8FCA4B185F8}" presName="childText" presStyleLbl="conFgAcc1" presStyleIdx="0" presStyleCnt="5">
        <dgm:presLayoutVars>
          <dgm:bulletEnabled val="1"/>
        </dgm:presLayoutVars>
      </dgm:prSet>
      <dgm:spPr/>
    </dgm:pt>
    <dgm:pt modelId="{4A0F496A-EC89-40F2-88D7-63E2FCE2F48F}" type="pres">
      <dgm:prSet presAssocID="{0E49B890-6722-4CB3-9EAC-AD0CD02BFE12}" presName="spaceBetweenRectangles" presStyleCnt="0"/>
      <dgm:spPr/>
    </dgm:pt>
    <dgm:pt modelId="{745380BE-2D06-4D7D-BBED-B7764FCE717C}" type="pres">
      <dgm:prSet presAssocID="{821237F6-C310-4498-9181-AB359C270B14}" presName="parentLin" presStyleCnt="0"/>
      <dgm:spPr/>
    </dgm:pt>
    <dgm:pt modelId="{643C67CF-765E-43FF-B5F9-F8CEA4956469}" type="pres">
      <dgm:prSet presAssocID="{821237F6-C310-4498-9181-AB359C270B14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30E16B0-16FA-4184-846B-F317D49ADD80}" type="pres">
      <dgm:prSet presAssocID="{821237F6-C310-4498-9181-AB359C270B1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CD7CE-8AE8-41F6-A92D-1D42A6F1104D}" type="pres">
      <dgm:prSet presAssocID="{821237F6-C310-4498-9181-AB359C270B14}" presName="negativeSpace" presStyleCnt="0"/>
      <dgm:spPr/>
    </dgm:pt>
    <dgm:pt modelId="{59231B0E-1B6F-4F5D-BA75-FE8131D28BA7}" type="pres">
      <dgm:prSet presAssocID="{821237F6-C310-4498-9181-AB359C270B14}" presName="childText" presStyleLbl="conFgAcc1" presStyleIdx="1" presStyleCnt="5">
        <dgm:presLayoutVars>
          <dgm:bulletEnabled val="1"/>
        </dgm:presLayoutVars>
      </dgm:prSet>
      <dgm:spPr/>
    </dgm:pt>
    <dgm:pt modelId="{35BFFA32-E4CF-4F52-8BC7-C09B25B2A730}" type="pres">
      <dgm:prSet presAssocID="{27FAA7C3-606F-4BFB-91C6-1E95E66B2561}" presName="spaceBetweenRectangles" presStyleCnt="0"/>
      <dgm:spPr/>
    </dgm:pt>
    <dgm:pt modelId="{EDF711E8-0FE9-4BEA-9EC5-42E7EA25473A}" type="pres">
      <dgm:prSet presAssocID="{D12F4EB2-0DAA-4272-86FA-AF2058945979}" presName="parentLin" presStyleCnt="0"/>
      <dgm:spPr/>
    </dgm:pt>
    <dgm:pt modelId="{4B21DA54-6F49-4C66-AF87-49FD0F7EE4F1}" type="pres">
      <dgm:prSet presAssocID="{D12F4EB2-0DAA-4272-86FA-AF2058945979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A7553CD5-7258-4973-B86D-E07FC61676D4}" type="pres">
      <dgm:prSet presAssocID="{D12F4EB2-0DAA-4272-86FA-AF205894597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97968-886D-40BB-BAB7-45D664C05871}" type="pres">
      <dgm:prSet presAssocID="{D12F4EB2-0DAA-4272-86FA-AF2058945979}" presName="negativeSpace" presStyleCnt="0"/>
      <dgm:spPr/>
    </dgm:pt>
    <dgm:pt modelId="{FAD06F63-B24D-49BF-BA5E-D463046FD3D7}" type="pres">
      <dgm:prSet presAssocID="{D12F4EB2-0DAA-4272-86FA-AF2058945979}" presName="childText" presStyleLbl="conFgAcc1" presStyleIdx="2" presStyleCnt="5">
        <dgm:presLayoutVars>
          <dgm:bulletEnabled val="1"/>
        </dgm:presLayoutVars>
      </dgm:prSet>
      <dgm:spPr/>
    </dgm:pt>
    <dgm:pt modelId="{E1D91575-10FF-4911-A8C1-1D4331A9C4B3}" type="pres">
      <dgm:prSet presAssocID="{C3455773-04C9-4BE0-8E09-6A4C7BF3B8B6}" presName="spaceBetweenRectangles" presStyleCnt="0"/>
      <dgm:spPr/>
    </dgm:pt>
    <dgm:pt modelId="{74E473B1-D63F-4FFE-8AB8-3D5452E39586}" type="pres">
      <dgm:prSet presAssocID="{709365C3-D09F-4ADC-BAC1-33714057BB2A}" presName="parentLin" presStyleCnt="0"/>
      <dgm:spPr/>
    </dgm:pt>
    <dgm:pt modelId="{F01AE2F9-A93D-4CB0-82D4-06D32965B792}" type="pres">
      <dgm:prSet presAssocID="{709365C3-D09F-4ADC-BAC1-33714057BB2A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68B45E57-4CA6-4705-B423-D21E764310BB}" type="pres">
      <dgm:prSet presAssocID="{709365C3-D09F-4ADC-BAC1-33714057BB2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0A5F9-5B6D-44F5-B6CE-2C384654DA55}" type="pres">
      <dgm:prSet presAssocID="{709365C3-D09F-4ADC-BAC1-33714057BB2A}" presName="negativeSpace" presStyleCnt="0"/>
      <dgm:spPr/>
    </dgm:pt>
    <dgm:pt modelId="{BC92FAB0-8830-4331-960D-D0F88E116290}" type="pres">
      <dgm:prSet presAssocID="{709365C3-D09F-4ADC-BAC1-33714057BB2A}" presName="childText" presStyleLbl="conFgAcc1" presStyleIdx="3" presStyleCnt="5">
        <dgm:presLayoutVars>
          <dgm:bulletEnabled val="1"/>
        </dgm:presLayoutVars>
      </dgm:prSet>
      <dgm:spPr/>
    </dgm:pt>
    <dgm:pt modelId="{1027E776-12AE-4752-91DB-55E99FB489D4}" type="pres">
      <dgm:prSet presAssocID="{E35C35FF-DBEC-481F-94BA-B1DB9D6DF5D1}" presName="spaceBetweenRectangles" presStyleCnt="0"/>
      <dgm:spPr/>
    </dgm:pt>
    <dgm:pt modelId="{46A0277C-4E10-4657-84D9-ACE60B37F5BC}" type="pres">
      <dgm:prSet presAssocID="{AD7D85AD-052B-4583-8EB6-6163C085006D}" presName="parentLin" presStyleCnt="0"/>
      <dgm:spPr/>
    </dgm:pt>
    <dgm:pt modelId="{EF7F7BED-68A2-460C-9624-31FE45BCA588}" type="pres">
      <dgm:prSet presAssocID="{AD7D85AD-052B-4583-8EB6-6163C085006D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F6E2F614-A937-4785-B426-85A2AD92BF74}" type="pres">
      <dgm:prSet presAssocID="{AD7D85AD-052B-4583-8EB6-6163C085006D}" presName="parentText" presStyleLbl="node1" presStyleIdx="4" presStyleCnt="5" custLinFactNeighborX="14330" custLinFactNeighborY="-36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50309-9D51-4B89-A695-EAC89D58D65C}" type="pres">
      <dgm:prSet presAssocID="{AD7D85AD-052B-4583-8EB6-6163C085006D}" presName="negativeSpace" presStyleCnt="0"/>
      <dgm:spPr/>
    </dgm:pt>
    <dgm:pt modelId="{03D15D86-B498-4844-AD70-2C820C704D6C}" type="pres">
      <dgm:prSet presAssocID="{AD7D85AD-052B-4583-8EB6-6163C085006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5BC2D02-7051-4A95-8276-30E00FA27AD0}" type="presOf" srcId="{821237F6-C310-4498-9181-AB359C270B14}" destId="{643C67CF-765E-43FF-B5F9-F8CEA4956469}" srcOrd="0" destOrd="0" presId="urn:microsoft.com/office/officeart/2005/8/layout/list1"/>
    <dgm:cxn modelId="{F550374D-473A-47C0-844A-542B03515E82}" type="presOf" srcId="{4A84F016-29A0-4A1B-B7E8-68CCAFD285E9}" destId="{EBDE274C-AC17-4BB1-A232-7652CC5D06D3}" srcOrd="0" destOrd="0" presId="urn:microsoft.com/office/officeart/2005/8/layout/list1"/>
    <dgm:cxn modelId="{C079D249-8B84-4254-B49A-E2D7961381B5}" type="presOf" srcId="{AD7D85AD-052B-4583-8EB6-6163C085006D}" destId="{F6E2F614-A937-4785-B426-85A2AD92BF74}" srcOrd="1" destOrd="0" presId="urn:microsoft.com/office/officeart/2005/8/layout/list1"/>
    <dgm:cxn modelId="{F1A19B40-D1D3-4875-827D-727C1BDC10C7}" type="presOf" srcId="{821237F6-C310-4498-9181-AB359C270B14}" destId="{330E16B0-16FA-4184-846B-F317D49ADD80}" srcOrd="1" destOrd="0" presId="urn:microsoft.com/office/officeart/2005/8/layout/list1"/>
    <dgm:cxn modelId="{6417562D-9A27-4E54-8F9E-8A01CE39A9BD}" srcId="{4A84F016-29A0-4A1B-B7E8-68CCAFD285E9}" destId="{D12F4EB2-0DAA-4272-86FA-AF2058945979}" srcOrd="2" destOrd="0" parTransId="{CE9EC0BE-64F1-46C6-AC59-D18BF9781BE3}" sibTransId="{C3455773-04C9-4BE0-8E09-6A4C7BF3B8B6}"/>
    <dgm:cxn modelId="{DBE15E04-EFAF-48EC-94DC-B6E320BD05F7}" type="presOf" srcId="{306C4F53-4687-4DBF-AA48-C8FCA4B185F8}" destId="{275EF2D7-41B9-44B0-B6B5-12BACB05D956}" srcOrd="0" destOrd="0" presId="urn:microsoft.com/office/officeart/2005/8/layout/list1"/>
    <dgm:cxn modelId="{B176BDDA-0551-49B8-9D3C-F1E4EAAA3864}" srcId="{4A84F016-29A0-4A1B-B7E8-68CCAFD285E9}" destId="{306C4F53-4687-4DBF-AA48-C8FCA4B185F8}" srcOrd="0" destOrd="0" parTransId="{11757B93-DD0C-4428-B08F-782469C55567}" sibTransId="{0E49B890-6722-4CB3-9EAC-AD0CD02BFE12}"/>
    <dgm:cxn modelId="{D43F39FF-7DA9-4BBA-84A8-AB0A036889B8}" type="presOf" srcId="{709365C3-D09F-4ADC-BAC1-33714057BB2A}" destId="{F01AE2F9-A93D-4CB0-82D4-06D32965B792}" srcOrd="0" destOrd="0" presId="urn:microsoft.com/office/officeart/2005/8/layout/list1"/>
    <dgm:cxn modelId="{7504252F-7A0B-4FD5-831B-C884D9DAE1AA}" type="presOf" srcId="{D12F4EB2-0DAA-4272-86FA-AF2058945979}" destId="{A7553CD5-7258-4973-B86D-E07FC61676D4}" srcOrd="1" destOrd="0" presId="urn:microsoft.com/office/officeart/2005/8/layout/list1"/>
    <dgm:cxn modelId="{EE06D6F5-23B0-40EC-B2B2-054143B3F33D}" type="presOf" srcId="{AD7D85AD-052B-4583-8EB6-6163C085006D}" destId="{EF7F7BED-68A2-460C-9624-31FE45BCA588}" srcOrd="0" destOrd="0" presId="urn:microsoft.com/office/officeart/2005/8/layout/list1"/>
    <dgm:cxn modelId="{B2B138F2-F8E7-4B83-B486-70A73B1BB654}" type="presOf" srcId="{709365C3-D09F-4ADC-BAC1-33714057BB2A}" destId="{68B45E57-4CA6-4705-B423-D21E764310BB}" srcOrd="1" destOrd="0" presId="urn:microsoft.com/office/officeart/2005/8/layout/list1"/>
    <dgm:cxn modelId="{F0448A17-E7A1-4AD4-8A34-0F8B22B6D6E9}" srcId="{4A84F016-29A0-4A1B-B7E8-68CCAFD285E9}" destId="{AD7D85AD-052B-4583-8EB6-6163C085006D}" srcOrd="4" destOrd="0" parTransId="{4691C1EF-285B-40C6-8423-DF1B33B4DB83}" sibTransId="{3E9D6469-DBB7-48D2-9212-91F394032201}"/>
    <dgm:cxn modelId="{8143DFE7-50E6-43B6-AD2F-FD620D3493AD}" srcId="{4A84F016-29A0-4A1B-B7E8-68CCAFD285E9}" destId="{821237F6-C310-4498-9181-AB359C270B14}" srcOrd="1" destOrd="0" parTransId="{F9771383-CC6C-413E-90F3-DBA8AF0EAD65}" sibTransId="{27FAA7C3-606F-4BFB-91C6-1E95E66B2561}"/>
    <dgm:cxn modelId="{9C70E031-6065-4386-B49F-A45EF0EC89CC}" type="presOf" srcId="{D12F4EB2-0DAA-4272-86FA-AF2058945979}" destId="{4B21DA54-6F49-4C66-AF87-49FD0F7EE4F1}" srcOrd="0" destOrd="0" presId="urn:microsoft.com/office/officeart/2005/8/layout/list1"/>
    <dgm:cxn modelId="{25608EC2-55CF-4A49-B6E5-2CD132490D63}" type="presOf" srcId="{306C4F53-4687-4DBF-AA48-C8FCA4B185F8}" destId="{B07383D9-F703-4C94-836A-1AF6F3E64988}" srcOrd="1" destOrd="0" presId="urn:microsoft.com/office/officeart/2005/8/layout/list1"/>
    <dgm:cxn modelId="{73C954B2-DC7B-4056-AF86-5149E41754AD}" srcId="{4A84F016-29A0-4A1B-B7E8-68CCAFD285E9}" destId="{709365C3-D09F-4ADC-BAC1-33714057BB2A}" srcOrd="3" destOrd="0" parTransId="{06F9F25C-CE2C-4837-91FF-EC9302C183B8}" sibTransId="{E35C35FF-DBEC-481F-94BA-B1DB9D6DF5D1}"/>
    <dgm:cxn modelId="{49C969FF-A069-4B7F-A637-55404FF1B54A}" type="presParOf" srcId="{EBDE274C-AC17-4BB1-A232-7652CC5D06D3}" destId="{EEC97A12-F3D2-422E-80E8-770D5736560A}" srcOrd="0" destOrd="0" presId="urn:microsoft.com/office/officeart/2005/8/layout/list1"/>
    <dgm:cxn modelId="{9D3EEE16-757D-44F7-8D1D-739C2ACFE892}" type="presParOf" srcId="{EEC97A12-F3D2-422E-80E8-770D5736560A}" destId="{275EF2D7-41B9-44B0-B6B5-12BACB05D956}" srcOrd="0" destOrd="0" presId="urn:microsoft.com/office/officeart/2005/8/layout/list1"/>
    <dgm:cxn modelId="{1BD37A49-16C2-4D03-9F68-9750F7B20926}" type="presParOf" srcId="{EEC97A12-F3D2-422E-80E8-770D5736560A}" destId="{B07383D9-F703-4C94-836A-1AF6F3E64988}" srcOrd="1" destOrd="0" presId="urn:microsoft.com/office/officeart/2005/8/layout/list1"/>
    <dgm:cxn modelId="{8D2354D0-1D79-45C1-9FC8-960C76243CD4}" type="presParOf" srcId="{EBDE274C-AC17-4BB1-A232-7652CC5D06D3}" destId="{A688EF87-D598-421D-830A-D75F52E2542A}" srcOrd="1" destOrd="0" presId="urn:microsoft.com/office/officeart/2005/8/layout/list1"/>
    <dgm:cxn modelId="{44C43ED0-49B4-4FA4-976C-B551F3FCE893}" type="presParOf" srcId="{EBDE274C-AC17-4BB1-A232-7652CC5D06D3}" destId="{9F6085AE-E903-4309-9E44-A469A913D446}" srcOrd="2" destOrd="0" presId="urn:microsoft.com/office/officeart/2005/8/layout/list1"/>
    <dgm:cxn modelId="{C23C6D93-410E-4C51-98F5-DD53A09ABB74}" type="presParOf" srcId="{EBDE274C-AC17-4BB1-A232-7652CC5D06D3}" destId="{4A0F496A-EC89-40F2-88D7-63E2FCE2F48F}" srcOrd="3" destOrd="0" presId="urn:microsoft.com/office/officeart/2005/8/layout/list1"/>
    <dgm:cxn modelId="{50FF8B59-4CE1-40B3-881C-A0BCE4EAE82D}" type="presParOf" srcId="{EBDE274C-AC17-4BB1-A232-7652CC5D06D3}" destId="{745380BE-2D06-4D7D-BBED-B7764FCE717C}" srcOrd="4" destOrd="0" presId="urn:microsoft.com/office/officeart/2005/8/layout/list1"/>
    <dgm:cxn modelId="{47E32BDD-7507-4FEE-A6B6-D06DAE8B1960}" type="presParOf" srcId="{745380BE-2D06-4D7D-BBED-B7764FCE717C}" destId="{643C67CF-765E-43FF-B5F9-F8CEA4956469}" srcOrd="0" destOrd="0" presId="urn:microsoft.com/office/officeart/2005/8/layout/list1"/>
    <dgm:cxn modelId="{2BF6B715-0A57-4C79-B842-0BEADBAC8FF5}" type="presParOf" srcId="{745380BE-2D06-4D7D-BBED-B7764FCE717C}" destId="{330E16B0-16FA-4184-846B-F317D49ADD80}" srcOrd="1" destOrd="0" presId="urn:microsoft.com/office/officeart/2005/8/layout/list1"/>
    <dgm:cxn modelId="{BD598AC8-5BEF-4691-936E-C5C584B16AA7}" type="presParOf" srcId="{EBDE274C-AC17-4BB1-A232-7652CC5D06D3}" destId="{FFECD7CE-8AE8-41F6-A92D-1D42A6F1104D}" srcOrd="5" destOrd="0" presId="urn:microsoft.com/office/officeart/2005/8/layout/list1"/>
    <dgm:cxn modelId="{AD76F4CD-8EC5-483A-918D-0DCB4C40CA8B}" type="presParOf" srcId="{EBDE274C-AC17-4BB1-A232-7652CC5D06D3}" destId="{59231B0E-1B6F-4F5D-BA75-FE8131D28BA7}" srcOrd="6" destOrd="0" presId="urn:microsoft.com/office/officeart/2005/8/layout/list1"/>
    <dgm:cxn modelId="{4EB36834-078D-4E9C-917D-73231C9A5DC8}" type="presParOf" srcId="{EBDE274C-AC17-4BB1-A232-7652CC5D06D3}" destId="{35BFFA32-E4CF-4F52-8BC7-C09B25B2A730}" srcOrd="7" destOrd="0" presId="urn:microsoft.com/office/officeart/2005/8/layout/list1"/>
    <dgm:cxn modelId="{1BF36959-6A91-43FF-9521-23EFBC40563F}" type="presParOf" srcId="{EBDE274C-AC17-4BB1-A232-7652CC5D06D3}" destId="{EDF711E8-0FE9-4BEA-9EC5-42E7EA25473A}" srcOrd="8" destOrd="0" presId="urn:microsoft.com/office/officeart/2005/8/layout/list1"/>
    <dgm:cxn modelId="{D38C50E9-D479-47F3-9EFA-F8600A5F6E7E}" type="presParOf" srcId="{EDF711E8-0FE9-4BEA-9EC5-42E7EA25473A}" destId="{4B21DA54-6F49-4C66-AF87-49FD0F7EE4F1}" srcOrd="0" destOrd="0" presId="urn:microsoft.com/office/officeart/2005/8/layout/list1"/>
    <dgm:cxn modelId="{215428A0-CB18-43B7-AB0C-731FC55C1EC2}" type="presParOf" srcId="{EDF711E8-0FE9-4BEA-9EC5-42E7EA25473A}" destId="{A7553CD5-7258-4973-B86D-E07FC61676D4}" srcOrd="1" destOrd="0" presId="urn:microsoft.com/office/officeart/2005/8/layout/list1"/>
    <dgm:cxn modelId="{3FCF9BA6-5855-423B-9834-4F777238CABA}" type="presParOf" srcId="{EBDE274C-AC17-4BB1-A232-7652CC5D06D3}" destId="{73997968-886D-40BB-BAB7-45D664C05871}" srcOrd="9" destOrd="0" presId="urn:microsoft.com/office/officeart/2005/8/layout/list1"/>
    <dgm:cxn modelId="{4EE808E4-548E-4B91-9865-5FE27FFDC06C}" type="presParOf" srcId="{EBDE274C-AC17-4BB1-A232-7652CC5D06D3}" destId="{FAD06F63-B24D-49BF-BA5E-D463046FD3D7}" srcOrd="10" destOrd="0" presId="urn:microsoft.com/office/officeart/2005/8/layout/list1"/>
    <dgm:cxn modelId="{B1BC7912-7FE9-4B27-9CC9-617E94845901}" type="presParOf" srcId="{EBDE274C-AC17-4BB1-A232-7652CC5D06D3}" destId="{E1D91575-10FF-4911-A8C1-1D4331A9C4B3}" srcOrd="11" destOrd="0" presId="urn:microsoft.com/office/officeart/2005/8/layout/list1"/>
    <dgm:cxn modelId="{BBCDF6C8-2D5A-4009-84E3-6A396A6BC25B}" type="presParOf" srcId="{EBDE274C-AC17-4BB1-A232-7652CC5D06D3}" destId="{74E473B1-D63F-4FFE-8AB8-3D5452E39586}" srcOrd="12" destOrd="0" presId="urn:microsoft.com/office/officeart/2005/8/layout/list1"/>
    <dgm:cxn modelId="{DA4CE4A5-F621-4376-9664-882C5F38FB51}" type="presParOf" srcId="{74E473B1-D63F-4FFE-8AB8-3D5452E39586}" destId="{F01AE2F9-A93D-4CB0-82D4-06D32965B792}" srcOrd="0" destOrd="0" presId="urn:microsoft.com/office/officeart/2005/8/layout/list1"/>
    <dgm:cxn modelId="{8CEBF259-BC22-43EE-A8F8-93074AB1822A}" type="presParOf" srcId="{74E473B1-D63F-4FFE-8AB8-3D5452E39586}" destId="{68B45E57-4CA6-4705-B423-D21E764310BB}" srcOrd="1" destOrd="0" presId="urn:microsoft.com/office/officeart/2005/8/layout/list1"/>
    <dgm:cxn modelId="{5A70C9FB-A329-4D0E-B322-8DFB20734646}" type="presParOf" srcId="{EBDE274C-AC17-4BB1-A232-7652CC5D06D3}" destId="{8A40A5F9-5B6D-44F5-B6CE-2C384654DA55}" srcOrd="13" destOrd="0" presId="urn:microsoft.com/office/officeart/2005/8/layout/list1"/>
    <dgm:cxn modelId="{27860DBF-39F4-4F15-84F1-3340C91FCE6F}" type="presParOf" srcId="{EBDE274C-AC17-4BB1-A232-7652CC5D06D3}" destId="{BC92FAB0-8830-4331-960D-D0F88E116290}" srcOrd="14" destOrd="0" presId="urn:microsoft.com/office/officeart/2005/8/layout/list1"/>
    <dgm:cxn modelId="{43011DDC-8CAE-4CE2-B8C8-7039E689FAB5}" type="presParOf" srcId="{EBDE274C-AC17-4BB1-A232-7652CC5D06D3}" destId="{1027E776-12AE-4752-91DB-55E99FB489D4}" srcOrd="15" destOrd="0" presId="urn:microsoft.com/office/officeart/2005/8/layout/list1"/>
    <dgm:cxn modelId="{C1665146-F7DE-4E36-A58F-C814B5A8D6DC}" type="presParOf" srcId="{EBDE274C-AC17-4BB1-A232-7652CC5D06D3}" destId="{46A0277C-4E10-4657-84D9-ACE60B37F5BC}" srcOrd="16" destOrd="0" presId="urn:microsoft.com/office/officeart/2005/8/layout/list1"/>
    <dgm:cxn modelId="{24399C8B-E03F-4F17-BC28-63E384716DF5}" type="presParOf" srcId="{46A0277C-4E10-4657-84D9-ACE60B37F5BC}" destId="{EF7F7BED-68A2-460C-9624-31FE45BCA588}" srcOrd="0" destOrd="0" presId="urn:microsoft.com/office/officeart/2005/8/layout/list1"/>
    <dgm:cxn modelId="{201948C4-F351-47FF-912A-91C85993580B}" type="presParOf" srcId="{46A0277C-4E10-4657-84D9-ACE60B37F5BC}" destId="{F6E2F614-A937-4785-B426-85A2AD92BF74}" srcOrd="1" destOrd="0" presId="urn:microsoft.com/office/officeart/2005/8/layout/list1"/>
    <dgm:cxn modelId="{EBE6E7D4-3064-43C7-B7F0-7E177E879C7F}" type="presParOf" srcId="{EBDE274C-AC17-4BB1-A232-7652CC5D06D3}" destId="{18050309-9D51-4B89-A695-EAC89D58D65C}" srcOrd="17" destOrd="0" presId="urn:microsoft.com/office/officeart/2005/8/layout/list1"/>
    <dgm:cxn modelId="{F3F0945F-1110-4350-870B-907C29042E5A}" type="presParOf" srcId="{EBDE274C-AC17-4BB1-A232-7652CC5D06D3}" destId="{03D15D86-B498-4844-AD70-2C820C704D6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F1985B-E151-473B-B80C-4176BA94B19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DB5052-29F7-4988-81C7-672D15FD4750}">
      <dgm:prSet phldrT="[Текст]" custT="1"/>
      <dgm:spPr/>
      <dgm:t>
        <a:bodyPr/>
        <a:lstStyle/>
        <a:p>
          <a:r>
            <a:rPr lang="ru-RU" sz="2000" b="1" dirty="0" smtClean="0">
              <a:latin typeface="a_AntiqueTradyBrk" pitchFamily="18" charset="-52"/>
            </a:rPr>
            <a:t>Возрастные особенности и уровень приобретенного опыта общения </a:t>
          </a:r>
          <a:endParaRPr lang="ru-RU" sz="2000" b="1" dirty="0">
            <a:latin typeface="a_AntiqueTradyBrk" pitchFamily="18" charset="-52"/>
          </a:endParaRPr>
        </a:p>
      </dgm:t>
    </dgm:pt>
    <dgm:pt modelId="{CA5C1A4B-07CE-48B7-A085-05487CB2659E}" type="parTrans" cxnId="{F23B30AA-997C-4F06-9C05-EE6EEBA02B7F}">
      <dgm:prSet/>
      <dgm:spPr/>
      <dgm:t>
        <a:bodyPr/>
        <a:lstStyle/>
        <a:p>
          <a:endParaRPr lang="ru-RU"/>
        </a:p>
      </dgm:t>
    </dgm:pt>
    <dgm:pt modelId="{AA2248CB-5D69-4D4C-9297-CB026B240CDE}" type="sibTrans" cxnId="{F23B30AA-997C-4F06-9C05-EE6EEBA02B7F}">
      <dgm:prSet/>
      <dgm:spPr/>
      <dgm:t>
        <a:bodyPr/>
        <a:lstStyle/>
        <a:p>
          <a:endParaRPr lang="ru-RU"/>
        </a:p>
      </dgm:t>
    </dgm:pt>
    <dgm:pt modelId="{3460C134-6282-4192-A9A8-B1054372CE88}">
      <dgm:prSet phldrT="[Текст]" custT="1"/>
      <dgm:spPr/>
      <dgm:t>
        <a:bodyPr/>
        <a:lstStyle/>
        <a:p>
          <a:r>
            <a:rPr lang="ru-RU" sz="2000" b="1" dirty="0" smtClean="0">
              <a:latin typeface="a_AntiqueTradyBrk" pitchFamily="18" charset="-52"/>
            </a:rPr>
            <a:t>Посильность и доступность задания</a:t>
          </a:r>
          <a:endParaRPr lang="ru-RU" sz="2000" b="1" dirty="0">
            <a:latin typeface="a_AntiqueTradyBrk" pitchFamily="18" charset="-52"/>
          </a:endParaRPr>
        </a:p>
      </dgm:t>
    </dgm:pt>
    <dgm:pt modelId="{AEF91DFF-86FD-448C-81B7-3BE3C1BA4DD1}" type="parTrans" cxnId="{2392FB27-A21D-4D32-9BAE-3BE016FE26FF}">
      <dgm:prSet/>
      <dgm:spPr/>
      <dgm:t>
        <a:bodyPr/>
        <a:lstStyle/>
        <a:p>
          <a:endParaRPr lang="ru-RU"/>
        </a:p>
      </dgm:t>
    </dgm:pt>
    <dgm:pt modelId="{C30B020D-86BD-44D7-AB8D-F79DDBA3328A}" type="sibTrans" cxnId="{2392FB27-A21D-4D32-9BAE-3BE016FE26FF}">
      <dgm:prSet/>
      <dgm:spPr/>
      <dgm:t>
        <a:bodyPr/>
        <a:lstStyle/>
        <a:p>
          <a:endParaRPr lang="ru-RU"/>
        </a:p>
      </dgm:t>
    </dgm:pt>
    <dgm:pt modelId="{60456635-FAF6-4153-AD59-D628226AB4A7}">
      <dgm:prSet phldrT="[Текст]" custT="1"/>
      <dgm:spPr/>
      <dgm:t>
        <a:bodyPr/>
        <a:lstStyle/>
        <a:p>
          <a:r>
            <a:rPr lang="ru-RU" sz="2000" b="1" dirty="0" smtClean="0">
              <a:latin typeface="a_AntiqueTradyBrk" pitchFamily="18" charset="-52"/>
            </a:rPr>
            <a:t>Коллективная деятельность должна быть доступна каждому из ее участников</a:t>
          </a:r>
          <a:endParaRPr lang="ru-RU" sz="2000" b="1" dirty="0">
            <a:latin typeface="a_AntiqueTradyBrk" pitchFamily="18" charset="-52"/>
          </a:endParaRPr>
        </a:p>
      </dgm:t>
    </dgm:pt>
    <dgm:pt modelId="{6EA6CDC9-7E47-4126-815B-57D26A3EE465}" type="parTrans" cxnId="{E83B9901-979F-4607-8BC5-81C2F59F8BD6}">
      <dgm:prSet/>
      <dgm:spPr/>
      <dgm:t>
        <a:bodyPr/>
        <a:lstStyle/>
        <a:p>
          <a:endParaRPr lang="ru-RU"/>
        </a:p>
      </dgm:t>
    </dgm:pt>
    <dgm:pt modelId="{80E51DB4-0BF5-453B-A222-BAFE8F8F8741}" type="sibTrans" cxnId="{E83B9901-979F-4607-8BC5-81C2F59F8BD6}">
      <dgm:prSet/>
      <dgm:spPr/>
      <dgm:t>
        <a:bodyPr/>
        <a:lstStyle/>
        <a:p>
          <a:endParaRPr lang="ru-RU"/>
        </a:p>
      </dgm:t>
    </dgm:pt>
    <dgm:pt modelId="{1FAD58EB-E466-4445-BBD3-88B95DA1147C}" type="pres">
      <dgm:prSet presAssocID="{B3F1985B-E151-473B-B80C-4176BA94B19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AD1816-989E-4EDF-B958-B2E2B91517F6}" type="pres">
      <dgm:prSet presAssocID="{9FDB5052-29F7-4988-81C7-672D15FD4750}" presName="parentLin" presStyleCnt="0"/>
      <dgm:spPr/>
    </dgm:pt>
    <dgm:pt modelId="{F0F301AD-8929-4DB9-BB84-B1325CEFAC61}" type="pres">
      <dgm:prSet presAssocID="{9FDB5052-29F7-4988-81C7-672D15FD475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EE92B71-E33F-48E1-9E0A-B4D9D70AF69A}" type="pres">
      <dgm:prSet presAssocID="{9FDB5052-29F7-4988-81C7-672D15FD4750}" presName="parentText" presStyleLbl="node1" presStyleIdx="0" presStyleCnt="3" custScaleX="118161" custScaleY="111446" custLinFactY="-100000" custLinFactNeighborX="57000" custLinFactNeighborY="-1461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110F74-5866-4CE3-BC1B-6F7F7BF8E8FA}" type="pres">
      <dgm:prSet presAssocID="{9FDB5052-29F7-4988-81C7-672D15FD4750}" presName="negativeSpace" presStyleCnt="0"/>
      <dgm:spPr/>
    </dgm:pt>
    <dgm:pt modelId="{CEBA1A8E-39A9-4008-954C-AABE7A0E4085}" type="pres">
      <dgm:prSet presAssocID="{9FDB5052-29F7-4988-81C7-672D15FD4750}" presName="childText" presStyleLbl="conFgAcc1" presStyleIdx="0" presStyleCnt="3" custLinFactY="-38211" custLinFactNeighborY="-100000">
        <dgm:presLayoutVars>
          <dgm:bulletEnabled val="1"/>
        </dgm:presLayoutVars>
      </dgm:prSet>
      <dgm:spPr/>
    </dgm:pt>
    <dgm:pt modelId="{FC7D251F-245A-4405-8C00-C9B6DE426B15}" type="pres">
      <dgm:prSet presAssocID="{AA2248CB-5D69-4D4C-9297-CB026B240CDE}" presName="spaceBetweenRectangles" presStyleCnt="0"/>
      <dgm:spPr/>
    </dgm:pt>
    <dgm:pt modelId="{08E4E93A-597F-4933-9942-7AA61E97F70B}" type="pres">
      <dgm:prSet presAssocID="{3460C134-6282-4192-A9A8-B1054372CE88}" presName="parentLin" presStyleCnt="0"/>
      <dgm:spPr/>
    </dgm:pt>
    <dgm:pt modelId="{AA53E9C6-B15D-4255-A802-E501B840550A}" type="pres">
      <dgm:prSet presAssocID="{3460C134-6282-4192-A9A8-B1054372CE8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DFC82B0-BEDA-46D5-AA9D-D6E8EB382730}" type="pres">
      <dgm:prSet presAssocID="{3460C134-6282-4192-A9A8-B1054372CE88}" presName="parentText" presStyleLbl="node1" presStyleIdx="1" presStyleCnt="3" custScaleX="118677" custScaleY="110393" custLinFactNeighborX="57000" custLinFactNeighborY="-260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75E644-027C-47B8-B675-736EE1EDD6D2}" type="pres">
      <dgm:prSet presAssocID="{3460C134-6282-4192-A9A8-B1054372CE88}" presName="negativeSpace" presStyleCnt="0"/>
      <dgm:spPr/>
    </dgm:pt>
    <dgm:pt modelId="{AAA76F33-7C97-49ED-BFD8-060D734DE2AE}" type="pres">
      <dgm:prSet presAssocID="{3460C134-6282-4192-A9A8-B1054372CE88}" presName="childText" presStyleLbl="conFgAcc1" presStyleIdx="1" presStyleCnt="3" custLinFactY="-63175" custLinFactNeighborX="981" custLinFactNeighborY="-100000">
        <dgm:presLayoutVars>
          <dgm:bulletEnabled val="1"/>
        </dgm:presLayoutVars>
      </dgm:prSet>
      <dgm:spPr/>
    </dgm:pt>
    <dgm:pt modelId="{3A982653-D3ED-4BE1-BE43-FC3170F52F92}" type="pres">
      <dgm:prSet presAssocID="{C30B020D-86BD-44D7-AB8D-F79DDBA3328A}" presName="spaceBetweenRectangles" presStyleCnt="0"/>
      <dgm:spPr/>
    </dgm:pt>
    <dgm:pt modelId="{F1114D67-AE65-49FB-94F5-48F8EBE83672}" type="pres">
      <dgm:prSet presAssocID="{60456635-FAF6-4153-AD59-D628226AB4A7}" presName="parentLin" presStyleCnt="0"/>
      <dgm:spPr/>
    </dgm:pt>
    <dgm:pt modelId="{2D7BA915-3237-4615-966E-991E7882412C}" type="pres">
      <dgm:prSet presAssocID="{60456635-FAF6-4153-AD59-D628226AB4A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9C632DD-B933-403D-A406-85F08F55F281}" type="pres">
      <dgm:prSet presAssocID="{60456635-FAF6-4153-AD59-D628226AB4A7}" presName="parentText" presStyleLbl="node1" presStyleIdx="2" presStyleCnt="3" custScaleX="121953" custScaleY="98696" custLinFactNeighborX="37375" custLinFactNeighborY="-287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1253D-51D3-49A8-A7E9-81D95803858F}" type="pres">
      <dgm:prSet presAssocID="{60456635-FAF6-4153-AD59-D628226AB4A7}" presName="negativeSpace" presStyleCnt="0"/>
      <dgm:spPr/>
    </dgm:pt>
    <dgm:pt modelId="{0FF3C44A-1FB4-41A2-9210-AD8E4973F8B4}" type="pres">
      <dgm:prSet presAssocID="{60456635-FAF6-4153-AD59-D628226AB4A7}" presName="childText" presStyleLbl="conFgAcc1" presStyleIdx="2" presStyleCnt="3" custLinFactY="-26219" custLinFactNeighborY="-100000">
        <dgm:presLayoutVars>
          <dgm:bulletEnabled val="1"/>
        </dgm:presLayoutVars>
      </dgm:prSet>
      <dgm:spPr/>
    </dgm:pt>
  </dgm:ptLst>
  <dgm:cxnLst>
    <dgm:cxn modelId="{21465277-9731-4A4F-BDCB-7D50C9D9A21A}" type="presOf" srcId="{3460C134-6282-4192-A9A8-B1054372CE88}" destId="{AA53E9C6-B15D-4255-A802-E501B840550A}" srcOrd="0" destOrd="0" presId="urn:microsoft.com/office/officeart/2005/8/layout/list1"/>
    <dgm:cxn modelId="{42A1C715-A819-41A3-B9CD-18A465E18E04}" type="presOf" srcId="{60456635-FAF6-4153-AD59-D628226AB4A7}" destId="{19C632DD-B933-403D-A406-85F08F55F281}" srcOrd="1" destOrd="0" presId="urn:microsoft.com/office/officeart/2005/8/layout/list1"/>
    <dgm:cxn modelId="{B2E966CE-99FF-42DC-86F2-5FB511E1D330}" type="presOf" srcId="{60456635-FAF6-4153-AD59-D628226AB4A7}" destId="{2D7BA915-3237-4615-966E-991E7882412C}" srcOrd="0" destOrd="0" presId="urn:microsoft.com/office/officeart/2005/8/layout/list1"/>
    <dgm:cxn modelId="{E83B9901-979F-4607-8BC5-81C2F59F8BD6}" srcId="{B3F1985B-E151-473B-B80C-4176BA94B191}" destId="{60456635-FAF6-4153-AD59-D628226AB4A7}" srcOrd="2" destOrd="0" parTransId="{6EA6CDC9-7E47-4126-815B-57D26A3EE465}" sibTransId="{80E51DB4-0BF5-453B-A222-BAFE8F8F8741}"/>
    <dgm:cxn modelId="{61FBC190-1C32-4728-BE87-8F40071E5664}" type="presOf" srcId="{B3F1985B-E151-473B-B80C-4176BA94B191}" destId="{1FAD58EB-E466-4445-BBD3-88B95DA1147C}" srcOrd="0" destOrd="0" presId="urn:microsoft.com/office/officeart/2005/8/layout/list1"/>
    <dgm:cxn modelId="{F57D52EE-5660-4DB8-AA79-C0D3AEE708CF}" type="presOf" srcId="{3460C134-6282-4192-A9A8-B1054372CE88}" destId="{ADFC82B0-BEDA-46D5-AA9D-D6E8EB382730}" srcOrd="1" destOrd="0" presId="urn:microsoft.com/office/officeart/2005/8/layout/list1"/>
    <dgm:cxn modelId="{D7F31719-6193-4AB4-9662-054C75BE626E}" type="presOf" srcId="{9FDB5052-29F7-4988-81C7-672D15FD4750}" destId="{F0F301AD-8929-4DB9-BB84-B1325CEFAC61}" srcOrd="0" destOrd="0" presId="urn:microsoft.com/office/officeart/2005/8/layout/list1"/>
    <dgm:cxn modelId="{2392FB27-A21D-4D32-9BAE-3BE016FE26FF}" srcId="{B3F1985B-E151-473B-B80C-4176BA94B191}" destId="{3460C134-6282-4192-A9A8-B1054372CE88}" srcOrd="1" destOrd="0" parTransId="{AEF91DFF-86FD-448C-81B7-3BE3C1BA4DD1}" sibTransId="{C30B020D-86BD-44D7-AB8D-F79DDBA3328A}"/>
    <dgm:cxn modelId="{F23B30AA-997C-4F06-9C05-EE6EEBA02B7F}" srcId="{B3F1985B-E151-473B-B80C-4176BA94B191}" destId="{9FDB5052-29F7-4988-81C7-672D15FD4750}" srcOrd="0" destOrd="0" parTransId="{CA5C1A4B-07CE-48B7-A085-05487CB2659E}" sibTransId="{AA2248CB-5D69-4D4C-9297-CB026B240CDE}"/>
    <dgm:cxn modelId="{B6A84310-B934-4685-AF09-2DA1A96AD4DA}" type="presOf" srcId="{9FDB5052-29F7-4988-81C7-672D15FD4750}" destId="{EEE92B71-E33F-48E1-9E0A-B4D9D70AF69A}" srcOrd="1" destOrd="0" presId="urn:microsoft.com/office/officeart/2005/8/layout/list1"/>
    <dgm:cxn modelId="{E18F0595-B7FB-41E3-AB77-AF1FAC4D40AA}" type="presParOf" srcId="{1FAD58EB-E466-4445-BBD3-88B95DA1147C}" destId="{29AD1816-989E-4EDF-B958-B2E2B91517F6}" srcOrd="0" destOrd="0" presId="urn:microsoft.com/office/officeart/2005/8/layout/list1"/>
    <dgm:cxn modelId="{29C0469F-E8FE-4E85-AF81-5F40CA2134E7}" type="presParOf" srcId="{29AD1816-989E-4EDF-B958-B2E2B91517F6}" destId="{F0F301AD-8929-4DB9-BB84-B1325CEFAC61}" srcOrd="0" destOrd="0" presId="urn:microsoft.com/office/officeart/2005/8/layout/list1"/>
    <dgm:cxn modelId="{167DF0F3-8716-4214-B25A-132A83706345}" type="presParOf" srcId="{29AD1816-989E-4EDF-B958-B2E2B91517F6}" destId="{EEE92B71-E33F-48E1-9E0A-B4D9D70AF69A}" srcOrd="1" destOrd="0" presId="urn:microsoft.com/office/officeart/2005/8/layout/list1"/>
    <dgm:cxn modelId="{E28D4520-269F-4F60-B85D-35480B70FF79}" type="presParOf" srcId="{1FAD58EB-E466-4445-BBD3-88B95DA1147C}" destId="{A4110F74-5866-4CE3-BC1B-6F7F7BF8E8FA}" srcOrd="1" destOrd="0" presId="urn:microsoft.com/office/officeart/2005/8/layout/list1"/>
    <dgm:cxn modelId="{E5CADBA9-2AD7-4E38-AAB5-DFB91194BD23}" type="presParOf" srcId="{1FAD58EB-E466-4445-BBD3-88B95DA1147C}" destId="{CEBA1A8E-39A9-4008-954C-AABE7A0E4085}" srcOrd="2" destOrd="0" presId="urn:microsoft.com/office/officeart/2005/8/layout/list1"/>
    <dgm:cxn modelId="{0C5361A8-AC7A-4BCB-8083-796936CE7AEE}" type="presParOf" srcId="{1FAD58EB-E466-4445-BBD3-88B95DA1147C}" destId="{FC7D251F-245A-4405-8C00-C9B6DE426B15}" srcOrd="3" destOrd="0" presId="urn:microsoft.com/office/officeart/2005/8/layout/list1"/>
    <dgm:cxn modelId="{3A8B3B6D-5A4E-4A82-AD1D-25B71DD12479}" type="presParOf" srcId="{1FAD58EB-E466-4445-BBD3-88B95DA1147C}" destId="{08E4E93A-597F-4933-9942-7AA61E97F70B}" srcOrd="4" destOrd="0" presId="urn:microsoft.com/office/officeart/2005/8/layout/list1"/>
    <dgm:cxn modelId="{DBF3D031-74C6-4F26-8240-D9A68CB6108F}" type="presParOf" srcId="{08E4E93A-597F-4933-9942-7AA61E97F70B}" destId="{AA53E9C6-B15D-4255-A802-E501B840550A}" srcOrd="0" destOrd="0" presId="urn:microsoft.com/office/officeart/2005/8/layout/list1"/>
    <dgm:cxn modelId="{16DBC4B7-7EB1-44F3-B986-9C617FDC8720}" type="presParOf" srcId="{08E4E93A-597F-4933-9942-7AA61E97F70B}" destId="{ADFC82B0-BEDA-46D5-AA9D-D6E8EB382730}" srcOrd="1" destOrd="0" presId="urn:microsoft.com/office/officeart/2005/8/layout/list1"/>
    <dgm:cxn modelId="{4512C986-4948-4D26-BC12-8ED7AE00621D}" type="presParOf" srcId="{1FAD58EB-E466-4445-BBD3-88B95DA1147C}" destId="{7C75E644-027C-47B8-B675-736EE1EDD6D2}" srcOrd="5" destOrd="0" presId="urn:microsoft.com/office/officeart/2005/8/layout/list1"/>
    <dgm:cxn modelId="{FE98ABC9-7567-4545-9E5A-A258DCC88DA6}" type="presParOf" srcId="{1FAD58EB-E466-4445-BBD3-88B95DA1147C}" destId="{AAA76F33-7C97-49ED-BFD8-060D734DE2AE}" srcOrd="6" destOrd="0" presId="urn:microsoft.com/office/officeart/2005/8/layout/list1"/>
    <dgm:cxn modelId="{8CAAE328-A05B-40A0-BBA0-0856ADAF32DD}" type="presParOf" srcId="{1FAD58EB-E466-4445-BBD3-88B95DA1147C}" destId="{3A982653-D3ED-4BE1-BE43-FC3170F52F92}" srcOrd="7" destOrd="0" presId="urn:microsoft.com/office/officeart/2005/8/layout/list1"/>
    <dgm:cxn modelId="{21660AAB-1439-44DF-8762-F5A3B63E0E2C}" type="presParOf" srcId="{1FAD58EB-E466-4445-BBD3-88B95DA1147C}" destId="{F1114D67-AE65-49FB-94F5-48F8EBE83672}" srcOrd="8" destOrd="0" presId="urn:microsoft.com/office/officeart/2005/8/layout/list1"/>
    <dgm:cxn modelId="{481416B2-3E72-4332-BF29-A7435F6E8976}" type="presParOf" srcId="{F1114D67-AE65-49FB-94F5-48F8EBE83672}" destId="{2D7BA915-3237-4615-966E-991E7882412C}" srcOrd="0" destOrd="0" presId="urn:microsoft.com/office/officeart/2005/8/layout/list1"/>
    <dgm:cxn modelId="{350FA0D1-DA6B-4C72-9FE2-DD15BE9C769F}" type="presParOf" srcId="{F1114D67-AE65-49FB-94F5-48F8EBE83672}" destId="{19C632DD-B933-403D-A406-85F08F55F281}" srcOrd="1" destOrd="0" presId="urn:microsoft.com/office/officeart/2005/8/layout/list1"/>
    <dgm:cxn modelId="{6D4F53D3-3C70-4CCC-BC57-3C8EB853696D}" type="presParOf" srcId="{1FAD58EB-E466-4445-BBD3-88B95DA1147C}" destId="{2901253D-51D3-49A8-A7E9-81D95803858F}" srcOrd="9" destOrd="0" presId="urn:microsoft.com/office/officeart/2005/8/layout/list1"/>
    <dgm:cxn modelId="{A7F67D92-3826-462F-B06E-81A3496F07A1}" type="presParOf" srcId="{1FAD58EB-E466-4445-BBD3-88B95DA1147C}" destId="{0FF3C44A-1FB4-41A2-9210-AD8E4973F8B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5D43C4-96DB-43F7-89C7-98A62B8D67E8}">
      <dsp:nvSpPr>
        <dsp:cNvPr id="0" name=""/>
        <dsp:cNvSpPr/>
      </dsp:nvSpPr>
      <dsp:spPr>
        <a:xfrm>
          <a:off x="0" y="664835"/>
          <a:ext cx="642942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A4FBD-8F6E-4852-B534-BFB8904D8DAD}">
      <dsp:nvSpPr>
        <dsp:cNvPr id="0" name=""/>
        <dsp:cNvSpPr/>
      </dsp:nvSpPr>
      <dsp:spPr>
        <a:xfrm>
          <a:off x="321471" y="371992"/>
          <a:ext cx="4500594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112" tIns="0" rIns="17011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_AntiqueTradyBrk" pitchFamily="18" charset="-52"/>
            </a:rPr>
            <a:t>Совместно - индивидуальная</a:t>
          </a:r>
          <a:endParaRPr lang="ru-RU" sz="2000" b="1" kern="1200" dirty="0">
            <a:latin typeface="a_AntiqueTradyBrk" pitchFamily="18" charset="-52"/>
          </a:endParaRPr>
        </a:p>
      </dsp:txBody>
      <dsp:txXfrm>
        <a:off x="321471" y="371992"/>
        <a:ext cx="4500594" cy="590400"/>
      </dsp:txXfrm>
    </dsp:sp>
    <dsp:sp modelId="{F5B5BFC9-0A54-4FF6-B128-67C5660F3443}">
      <dsp:nvSpPr>
        <dsp:cNvPr id="0" name=""/>
        <dsp:cNvSpPr/>
      </dsp:nvSpPr>
      <dsp:spPr>
        <a:xfrm>
          <a:off x="0" y="1574393"/>
          <a:ext cx="642942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0032C6-12AB-4303-8C72-50BDB868ADCB}">
      <dsp:nvSpPr>
        <dsp:cNvPr id="0" name=""/>
        <dsp:cNvSpPr/>
      </dsp:nvSpPr>
      <dsp:spPr>
        <a:xfrm>
          <a:off x="321471" y="1279192"/>
          <a:ext cx="4500594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112" tIns="0" rIns="17011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_AntiqueTradyBrk" pitchFamily="18" charset="-52"/>
            </a:rPr>
            <a:t>Совместно - последовательная</a:t>
          </a:r>
          <a:endParaRPr lang="ru-RU" sz="2000" b="1" kern="1200" dirty="0">
            <a:latin typeface="a_AntiqueTradyBrk" pitchFamily="18" charset="-52"/>
          </a:endParaRPr>
        </a:p>
      </dsp:txBody>
      <dsp:txXfrm>
        <a:off x="321471" y="1279192"/>
        <a:ext cx="4500594" cy="590400"/>
      </dsp:txXfrm>
    </dsp:sp>
    <dsp:sp modelId="{9ADA281B-6563-41CE-9457-CEE000B08B37}">
      <dsp:nvSpPr>
        <dsp:cNvPr id="0" name=""/>
        <dsp:cNvSpPr/>
      </dsp:nvSpPr>
      <dsp:spPr>
        <a:xfrm>
          <a:off x="0" y="2481593"/>
          <a:ext cx="642942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C58CF5-5EB7-48DA-A0B5-6D8489013780}">
      <dsp:nvSpPr>
        <dsp:cNvPr id="0" name=""/>
        <dsp:cNvSpPr/>
      </dsp:nvSpPr>
      <dsp:spPr>
        <a:xfrm>
          <a:off x="321471" y="2186393"/>
          <a:ext cx="4500594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112" tIns="0" rIns="17011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_AntiqueTradyBrk" pitchFamily="18" charset="-52"/>
            </a:rPr>
            <a:t>Совместно - взаимодействующая</a:t>
          </a:r>
          <a:endParaRPr lang="ru-RU" sz="2000" b="1" kern="1200" dirty="0">
            <a:latin typeface="a_AntiqueTradyBrk" pitchFamily="18" charset="-52"/>
          </a:endParaRPr>
        </a:p>
      </dsp:txBody>
      <dsp:txXfrm>
        <a:off x="321471" y="2186393"/>
        <a:ext cx="4500594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6085AE-E903-4309-9E44-A469A913D446}">
      <dsp:nvSpPr>
        <dsp:cNvPr id="0" name=""/>
        <dsp:cNvSpPr/>
      </dsp:nvSpPr>
      <dsp:spPr>
        <a:xfrm>
          <a:off x="0" y="331496"/>
          <a:ext cx="749808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383D9-F703-4C94-836A-1AF6F3E64988}">
      <dsp:nvSpPr>
        <dsp:cNvPr id="0" name=""/>
        <dsp:cNvSpPr/>
      </dsp:nvSpPr>
      <dsp:spPr>
        <a:xfrm>
          <a:off x="374904" y="36296"/>
          <a:ext cx="524865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387" tIns="0" rIns="198387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_AntiqueTradyBrk" pitchFamily="18" charset="-52"/>
            </a:rPr>
            <a:t>ПРОДУМАТЬ КОМПОЗИЦИЮ, ЦВЕТ, РАЗМЕР;</a:t>
          </a:r>
          <a:endParaRPr lang="ru-RU" sz="1400" kern="1200" dirty="0">
            <a:latin typeface="a_AntiqueTradyBrk" pitchFamily="18" charset="-52"/>
          </a:endParaRPr>
        </a:p>
      </dsp:txBody>
      <dsp:txXfrm>
        <a:off x="374904" y="36296"/>
        <a:ext cx="5248656" cy="590400"/>
      </dsp:txXfrm>
    </dsp:sp>
    <dsp:sp modelId="{59231B0E-1B6F-4F5D-BA75-FE8131D28BA7}">
      <dsp:nvSpPr>
        <dsp:cNvPr id="0" name=""/>
        <dsp:cNvSpPr/>
      </dsp:nvSpPr>
      <dsp:spPr>
        <a:xfrm>
          <a:off x="0" y="1238696"/>
          <a:ext cx="749808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0E16B0-16FA-4184-846B-F317D49ADD80}">
      <dsp:nvSpPr>
        <dsp:cNvPr id="0" name=""/>
        <dsp:cNvSpPr/>
      </dsp:nvSpPr>
      <dsp:spPr>
        <a:xfrm>
          <a:off x="374904" y="943496"/>
          <a:ext cx="524865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387" tIns="0" rIns="198387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a_AntiqueTradyBrk" pitchFamily="18" charset="-52"/>
            </a:rPr>
            <a:t>ВЫБРАТЬ ЕДИНЫЙ МАТЕРИАЛ И ТЕХНИКУ ВЫПОЛНЕНИЯ;</a:t>
          </a:r>
          <a:endParaRPr lang="ru-RU" sz="1400" i="0" kern="1200" dirty="0">
            <a:latin typeface="a_AntiqueTradyBrk" pitchFamily="18" charset="-52"/>
          </a:endParaRPr>
        </a:p>
      </dsp:txBody>
      <dsp:txXfrm>
        <a:off x="374904" y="943496"/>
        <a:ext cx="5248656" cy="590400"/>
      </dsp:txXfrm>
    </dsp:sp>
    <dsp:sp modelId="{FAD06F63-B24D-49BF-BA5E-D463046FD3D7}">
      <dsp:nvSpPr>
        <dsp:cNvPr id="0" name=""/>
        <dsp:cNvSpPr/>
      </dsp:nvSpPr>
      <dsp:spPr>
        <a:xfrm>
          <a:off x="0" y="2145897"/>
          <a:ext cx="749808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553CD5-7258-4973-B86D-E07FC61676D4}">
      <dsp:nvSpPr>
        <dsp:cNvPr id="0" name=""/>
        <dsp:cNvSpPr/>
      </dsp:nvSpPr>
      <dsp:spPr>
        <a:xfrm>
          <a:off x="374904" y="1850697"/>
          <a:ext cx="524865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387" tIns="0" rIns="198387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_AntiqueTradyBrk" pitchFamily="18" charset="-52"/>
            </a:rPr>
            <a:t>ОПРЕДЕЛИТЬ СОРАЗМЕРНОСТЬ ДЕТАЛЕЙ В ОБЩЕЙ КОМПОЗИЦИИ И СРЕДСТВА ДОСТИЖЕНИЯ СОРАЗМЕРНОСТИ В ИНДИВИДУАЛЬНЫХ ЭЛЕМЕНТАХ;</a:t>
          </a:r>
          <a:endParaRPr lang="ru-RU" sz="1200" kern="1200" dirty="0">
            <a:latin typeface="a_AntiqueTradyBrk" pitchFamily="18" charset="-52"/>
          </a:endParaRPr>
        </a:p>
      </dsp:txBody>
      <dsp:txXfrm>
        <a:off x="374904" y="1850697"/>
        <a:ext cx="5248656" cy="590400"/>
      </dsp:txXfrm>
    </dsp:sp>
    <dsp:sp modelId="{BC92FAB0-8830-4331-960D-D0F88E116290}">
      <dsp:nvSpPr>
        <dsp:cNvPr id="0" name=""/>
        <dsp:cNvSpPr/>
      </dsp:nvSpPr>
      <dsp:spPr>
        <a:xfrm>
          <a:off x="0" y="3053097"/>
          <a:ext cx="749808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45E57-4CA6-4705-B423-D21E764310BB}">
      <dsp:nvSpPr>
        <dsp:cNvPr id="0" name=""/>
        <dsp:cNvSpPr/>
      </dsp:nvSpPr>
      <dsp:spPr>
        <a:xfrm>
          <a:off x="374904" y="2757897"/>
          <a:ext cx="524865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387" tIns="0" rIns="198387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_AntiqueTradyBrk" pitchFamily="18" charset="-52"/>
            </a:rPr>
            <a:t>ОПРЕДЕЛИТЬ ТЕХНИКУ СБОРКИ;</a:t>
          </a:r>
          <a:endParaRPr lang="ru-RU" sz="1400" kern="1200" dirty="0">
            <a:latin typeface="a_AntiqueTradyBrk" pitchFamily="18" charset="-52"/>
          </a:endParaRPr>
        </a:p>
      </dsp:txBody>
      <dsp:txXfrm>
        <a:off x="374904" y="2757897"/>
        <a:ext cx="5248656" cy="590400"/>
      </dsp:txXfrm>
    </dsp:sp>
    <dsp:sp modelId="{03D15D86-B498-4844-AD70-2C820C704D6C}">
      <dsp:nvSpPr>
        <dsp:cNvPr id="0" name=""/>
        <dsp:cNvSpPr/>
      </dsp:nvSpPr>
      <dsp:spPr>
        <a:xfrm>
          <a:off x="0" y="3960297"/>
          <a:ext cx="749808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E2F614-A937-4785-B426-85A2AD92BF74}">
      <dsp:nvSpPr>
        <dsp:cNvPr id="0" name=""/>
        <dsp:cNvSpPr/>
      </dsp:nvSpPr>
      <dsp:spPr>
        <a:xfrm>
          <a:off x="428627" y="3643340"/>
          <a:ext cx="524865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387" tIns="0" rIns="198387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_AntiqueTradyBrk" pitchFamily="18" charset="-52"/>
            </a:rPr>
            <a:t>НАЗНАЧИТЬ ПОМОЩНИКОВ ДЛЯ ВЕДЕНИЯ РАБОТЫ ПО МОНТАЖУ.</a:t>
          </a:r>
          <a:endParaRPr lang="ru-RU" sz="1400" b="1" kern="1200" dirty="0">
            <a:latin typeface="a_AntiqueTradyBrk" pitchFamily="18" charset="-52"/>
          </a:endParaRPr>
        </a:p>
      </dsp:txBody>
      <dsp:txXfrm>
        <a:off x="428627" y="3643340"/>
        <a:ext cx="5248656" cy="5904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BA1A8E-39A9-4008-954C-AABE7A0E4085}">
      <dsp:nvSpPr>
        <dsp:cNvPr id="0" name=""/>
        <dsp:cNvSpPr/>
      </dsp:nvSpPr>
      <dsp:spPr>
        <a:xfrm>
          <a:off x="0" y="153888"/>
          <a:ext cx="692948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92B71-E33F-48E1-9E0A-B4D9D70AF69A}">
      <dsp:nvSpPr>
        <dsp:cNvPr id="0" name=""/>
        <dsp:cNvSpPr/>
      </dsp:nvSpPr>
      <dsp:spPr>
        <a:xfrm>
          <a:off x="543964" y="0"/>
          <a:ext cx="5731564" cy="921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343" tIns="0" rIns="1833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_AntiqueTradyBrk" pitchFamily="18" charset="-52"/>
            </a:rPr>
            <a:t>Возрастные особенности и уровень приобретенного опыта общения </a:t>
          </a:r>
          <a:endParaRPr lang="ru-RU" sz="2000" b="1" kern="1200" dirty="0">
            <a:latin typeface="a_AntiqueTradyBrk" pitchFamily="18" charset="-52"/>
          </a:endParaRPr>
        </a:p>
      </dsp:txBody>
      <dsp:txXfrm>
        <a:off x="543964" y="0"/>
        <a:ext cx="5731564" cy="921168"/>
      </dsp:txXfrm>
    </dsp:sp>
    <dsp:sp modelId="{AAA76F33-7C97-49ED-BFD8-060D734DE2AE}">
      <dsp:nvSpPr>
        <dsp:cNvPr id="0" name=""/>
        <dsp:cNvSpPr/>
      </dsp:nvSpPr>
      <dsp:spPr>
        <a:xfrm>
          <a:off x="0" y="1333726"/>
          <a:ext cx="692948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FC82B0-BEDA-46D5-AA9D-D6E8EB382730}">
      <dsp:nvSpPr>
        <dsp:cNvPr id="0" name=""/>
        <dsp:cNvSpPr/>
      </dsp:nvSpPr>
      <dsp:spPr>
        <a:xfrm>
          <a:off x="543964" y="1216549"/>
          <a:ext cx="5756594" cy="9124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343" tIns="0" rIns="1833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_AntiqueTradyBrk" pitchFamily="18" charset="-52"/>
            </a:rPr>
            <a:t>Посильность и доступность задания</a:t>
          </a:r>
          <a:endParaRPr lang="ru-RU" sz="2000" b="1" kern="1200" dirty="0">
            <a:latin typeface="a_AntiqueTradyBrk" pitchFamily="18" charset="-52"/>
          </a:endParaRPr>
        </a:p>
      </dsp:txBody>
      <dsp:txXfrm>
        <a:off x="543964" y="1216549"/>
        <a:ext cx="5756594" cy="912464"/>
      </dsp:txXfrm>
    </dsp:sp>
    <dsp:sp modelId="{0FF3C44A-1FB4-41A2-9210-AD8E4973F8B4}">
      <dsp:nvSpPr>
        <dsp:cNvPr id="0" name=""/>
        <dsp:cNvSpPr/>
      </dsp:nvSpPr>
      <dsp:spPr>
        <a:xfrm>
          <a:off x="0" y="2591709"/>
          <a:ext cx="692948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C632DD-B933-403D-A406-85F08F55F281}">
      <dsp:nvSpPr>
        <dsp:cNvPr id="0" name=""/>
        <dsp:cNvSpPr/>
      </dsp:nvSpPr>
      <dsp:spPr>
        <a:xfrm>
          <a:off x="475969" y="2550060"/>
          <a:ext cx="5915501" cy="8157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343" tIns="0" rIns="18334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_AntiqueTradyBrk" pitchFamily="18" charset="-52"/>
            </a:rPr>
            <a:t>Коллективная деятельность должна быть доступна каждому из ее участников</a:t>
          </a:r>
          <a:endParaRPr lang="ru-RU" sz="2000" b="1" kern="1200" dirty="0">
            <a:latin typeface="a_AntiqueTradyBrk" pitchFamily="18" charset="-52"/>
          </a:endParaRPr>
        </a:p>
      </dsp:txBody>
      <dsp:txXfrm>
        <a:off x="475969" y="2550060"/>
        <a:ext cx="5915501" cy="815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751D36B-654E-474E-A4A7-8625F4A9E19A}" type="datetimeFigureOut">
              <a:rPr lang="ru-RU" smtClean="0"/>
              <a:pPr/>
              <a:t>12.08.2005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AA6189-79AA-47F8-988F-3306A6772A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1500174"/>
            <a:ext cx="6815158" cy="314327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Decorlz" pitchFamily="2" charset="0"/>
              </a:rPr>
              <a:t>Методика организации уроков коллективного творчества</a:t>
            </a:r>
            <a:endParaRPr lang="ru-RU" dirty="0">
              <a:latin typeface="Decorlz" pitchFamily="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9704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Decorlz" pitchFamily="2" charset="0"/>
              </a:rPr>
              <a:t>ДЛЯ ОРГАНИЗАЦИИ СОВМЕСТНО – взаимодействующей формы  ДЕЯТЕЛЬНОСТИ ВАЖНО учитывать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85852" y="2285992"/>
          <a:ext cx="6929486" cy="396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35608" y="357166"/>
            <a:ext cx="7422672" cy="10604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Decorlz" pitchFamily="2" charset="0"/>
              </a:rPr>
              <a:t>Проект «Народная кукла – оберег»</a:t>
            </a:r>
            <a:br>
              <a:rPr lang="ru-RU" sz="2700" dirty="0" smtClean="0">
                <a:latin typeface="Decorlz" pitchFamily="2" charset="0"/>
              </a:rPr>
            </a:br>
            <a:r>
              <a:rPr lang="ru-RU" sz="2700" dirty="0" smtClean="0">
                <a:latin typeface="a_AntiqueTradyBrk" pitchFamily="18" charset="-52"/>
              </a:rPr>
              <a:t>(текстильная кукла)</a:t>
            </a:r>
            <a:r>
              <a:rPr lang="ru-RU" sz="2700" dirty="0" smtClean="0">
                <a:latin typeface="Decorlz" pitchFamily="2" charset="0"/>
              </a:rPr>
              <a:t/>
            </a:r>
            <a:br>
              <a:rPr lang="ru-RU" sz="2700" dirty="0" smtClean="0">
                <a:latin typeface="Decorlz" pitchFamily="2" charset="0"/>
              </a:rPr>
            </a:br>
            <a:r>
              <a:rPr lang="ru-RU" sz="2700" dirty="0" smtClean="0">
                <a:latin typeface="a_AntiqueTradyBrk" pitchFamily="18" charset="-52"/>
              </a:rPr>
              <a:t>Коллективная работа учащихся 5 – 6 классов</a:t>
            </a:r>
            <a:r>
              <a:rPr lang="ru-RU" sz="3200" dirty="0" smtClean="0">
                <a:latin typeface="a_AntiqueTradyBrk" pitchFamily="18" charset="-52"/>
              </a:rPr>
              <a:t/>
            </a:r>
            <a:br>
              <a:rPr lang="ru-RU" sz="3200" dirty="0" smtClean="0">
                <a:latin typeface="a_AntiqueTradyBrk" pitchFamily="18" charset="-52"/>
              </a:rPr>
            </a:br>
            <a:endParaRPr lang="ru-RU" sz="3200" dirty="0">
              <a:latin typeface="a_AntiqueTradyBrk" pitchFamily="18" charset="-52"/>
            </a:endParaRPr>
          </a:p>
        </p:txBody>
      </p:sp>
      <p:pic>
        <p:nvPicPr>
          <p:cNvPr id="11" name="Содержимое 10" descr="IMG_2953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 rot="5400000">
            <a:off x="776878" y="2580652"/>
            <a:ext cx="5143537" cy="2839706"/>
          </a:xfrm>
        </p:spPr>
      </p:pic>
      <p:pic>
        <p:nvPicPr>
          <p:cNvPr id="12" name="Рисунок 11" descr="IMG_2946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5072066" y="2071678"/>
            <a:ext cx="3643338" cy="385762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93991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Decorlz" pitchFamily="2" charset="0"/>
              </a:rPr>
              <a:t>формы коллективной деятельности </a:t>
            </a:r>
            <a:br>
              <a:rPr lang="ru-RU" dirty="0" smtClean="0">
                <a:latin typeface="Decorlz" pitchFamily="2" charset="0"/>
              </a:rPr>
            </a:br>
            <a:r>
              <a:rPr lang="ru-RU" sz="2200" dirty="0" smtClean="0">
                <a:latin typeface="a_AntiqueTradyBrk" pitchFamily="18" charset="-52"/>
              </a:rPr>
              <a:t>(систематизация Комаровой Т.С., Савинкова А.И.)</a:t>
            </a:r>
            <a:endParaRPr lang="ru-RU" sz="2200" dirty="0">
              <a:latin typeface="a_AntiqueTradyBrk" pitchFamily="18" charset="-52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000232" y="2643182"/>
          <a:ext cx="642942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8272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Decorlz" pitchFamily="2" charset="0"/>
              </a:rPr>
              <a:t>Совместно</a:t>
            </a:r>
            <a:r>
              <a:rPr lang="ru-RU" sz="3200" dirty="0" smtClean="0"/>
              <a:t> – </a:t>
            </a:r>
            <a:r>
              <a:rPr lang="ru-RU" sz="3200" dirty="0" smtClean="0">
                <a:latin typeface="Decorlz" pitchFamily="2" charset="0"/>
              </a:rPr>
              <a:t>индивидуальная форма коллективной деятельности</a:t>
            </a:r>
            <a:endParaRPr lang="ru-RU" sz="3200" dirty="0">
              <a:latin typeface="Decorlz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28802"/>
            <a:ext cx="7498080" cy="43195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_AntiqueTradyBrk" pitchFamily="18" charset="-52"/>
              </a:rPr>
              <a:t>Согласование действий участников работы осуществляется в её начале (этап планирования, обдумывание идеи) и на заключительном этапе (суммирование результата) 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_AntiqueTradyBrk" pitchFamily="18" charset="-52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Decorlz" pitchFamily="2" charset="0"/>
              </a:rPr>
              <a:t>ДЛЯ ОРГАНИЗАЦИИ СОВМЕСТНО – ИНДИВИДУАЛЬНОЙ  ДЕЯТЕЛЬНОСТИ ВАЖНО</a:t>
            </a:r>
            <a:endParaRPr lang="ru-RU" sz="2800" dirty="0">
              <a:latin typeface="Decorlz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728" y="1714488"/>
          <a:ext cx="749808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5074" y="785794"/>
            <a:ext cx="2428892" cy="33575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latin typeface="Decorlz" pitchFamily="2" charset="0"/>
              </a:rPr>
              <a:t>ОСНОВНЫЕ ПРИНЦИПЫ ОРГАНИЗАЦИИ СОВМЕСТНО – ИНДИВИДУАЛЬНОЙ РАБОТЫ НАД КОЛЛЕКТИВНОЙ КОМПОЗИЦИЕЙ</a:t>
            </a:r>
            <a:br>
              <a:rPr lang="ru-RU" sz="1800" b="1" dirty="0" smtClean="0">
                <a:latin typeface="Decorlz" pitchFamily="2" charset="0"/>
              </a:rPr>
            </a:br>
            <a:r>
              <a:rPr lang="ru-RU" sz="1600" b="1" dirty="0" smtClean="0">
                <a:latin typeface="Decorlz" pitchFamily="2" charset="0"/>
              </a:rPr>
              <a:t/>
            </a:r>
            <a:br>
              <a:rPr lang="ru-RU" sz="1600" b="1" dirty="0" smtClean="0">
                <a:latin typeface="Decorlz" pitchFamily="2" charset="0"/>
              </a:rPr>
            </a:br>
            <a:r>
              <a:rPr lang="ru-RU" sz="1600" i="1" dirty="0" smtClean="0">
                <a:solidFill>
                  <a:schemeClr val="accent1"/>
                </a:solidFill>
                <a:latin typeface="a_AntiqueTradyBrk" pitchFamily="18" charset="-52"/>
              </a:rPr>
              <a:t>ПРИНЦИП СВОБОДНОГО РАЗМЕЩЕНИЯ</a:t>
            </a:r>
            <a:r>
              <a:rPr lang="ru-RU" sz="2200" i="1" dirty="0" smtClean="0">
                <a:solidFill>
                  <a:schemeClr val="accent1"/>
                </a:solidFill>
                <a:latin typeface="a_AntiqueTradyBrk" pitchFamily="18" charset="-52"/>
              </a:rPr>
              <a:t/>
            </a:r>
            <a:br>
              <a:rPr lang="ru-RU" sz="2200" i="1" dirty="0" smtClean="0">
                <a:solidFill>
                  <a:schemeClr val="accent1"/>
                </a:solidFill>
                <a:latin typeface="a_AntiqueTradyBrk" pitchFamily="18" charset="-52"/>
              </a:rPr>
            </a:br>
            <a:r>
              <a:rPr lang="ru-RU" sz="2200" dirty="0" smtClean="0">
                <a:latin typeface="Decorlz" pitchFamily="2" charset="0"/>
              </a:rPr>
              <a:t/>
            </a:r>
            <a:br>
              <a:rPr lang="ru-RU" sz="2200" dirty="0" smtClean="0">
                <a:latin typeface="Decorlz" pitchFamily="2" charset="0"/>
              </a:rPr>
            </a:br>
            <a:endParaRPr lang="ru-RU" sz="2200" b="1" dirty="0">
              <a:latin typeface="Decorlz" pitchFamily="2" charset="0"/>
            </a:endParaRPr>
          </a:p>
        </p:txBody>
      </p:sp>
      <p:sp>
        <p:nvSpPr>
          <p:cNvPr id="7" name="Рисунок 6"/>
          <p:cNvSpPr>
            <a:spLocks noGrp="1"/>
          </p:cNvSpPr>
          <p:nvPr>
            <p:ph type="pic" idx="1"/>
          </p:nvPr>
        </p:nvSpPr>
        <p:spPr/>
      </p:sp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i="1" dirty="0" smtClean="0">
                <a:solidFill>
                  <a:schemeClr val="accent5"/>
                </a:solidFill>
                <a:latin typeface="a_AntiqueTradyBrk" pitchFamily="18" charset="-52"/>
              </a:rPr>
              <a:t>«Весенний пейзаж» (гуашь)</a:t>
            </a:r>
          </a:p>
          <a:p>
            <a:pPr algn="ctr"/>
            <a:r>
              <a:rPr lang="ru-RU" sz="2000" b="1" i="1" dirty="0" smtClean="0">
                <a:solidFill>
                  <a:schemeClr val="accent5"/>
                </a:solidFill>
                <a:latin typeface="a_AntiqueTradyBrk" pitchFamily="18" charset="-52"/>
              </a:rPr>
              <a:t>коллективная работа уч-ся 7 класса</a:t>
            </a:r>
            <a:endParaRPr lang="ru-RU" sz="2000" b="1" i="1" dirty="0">
              <a:solidFill>
                <a:schemeClr val="accent5"/>
              </a:solidFill>
              <a:latin typeface="a_AntiqueTradyBrk" pitchFamily="18" charset="-52"/>
            </a:endParaRPr>
          </a:p>
        </p:txBody>
      </p:sp>
      <p:pic>
        <p:nvPicPr>
          <p:cNvPr id="6" name="Рисунок 5" descr="IMG_296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714348" y="1000108"/>
            <a:ext cx="4642658" cy="37157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Содержимое 3" descr="IMG_2957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500694" y="3643314"/>
            <a:ext cx="3348061" cy="2257120"/>
          </a:xfrm>
          <a:prstGeom prst="rect">
            <a:avLst/>
          </a:prstGeom>
          <a:solidFill>
            <a:schemeClr val="bg2"/>
          </a:solidFill>
          <a:ln w="127000">
            <a:noFill/>
            <a:miter lim="800000"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4929190" y="5929330"/>
            <a:ext cx="4000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accent5"/>
                </a:solidFill>
                <a:latin typeface="a_AntiqueTradyBrk" pitchFamily="18" charset="-52"/>
              </a:rPr>
              <a:t>Панно «Моя Хакасия» (</a:t>
            </a:r>
            <a:r>
              <a:rPr lang="ru-RU" sz="1600" i="1" dirty="0" err="1" smtClean="0">
                <a:solidFill>
                  <a:schemeClr val="accent5"/>
                </a:solidFill>
                <a:latin typeface="a_AntiqueTradyBrk" pitchFamily="18" charset="-52"/>
              </a:rPr>
              <a:t>тестопластика</a:t>
            </a:r>
            <a:r>
              <a:rPr lang="ru-RU" sz="1600" i="1" dirty="0" smtClean="0">
                <a:solidFill>
                  <a:schemeClr val="accent5"/>
                </a:solidFill>
                <a:latin typeface="a_AntiqueTradyBrk" pitchFamily="18" charset="-52"/>
              </a:rPr>
              <a:t>)</a:t>
            </a:r>
            <a:br>
              <a:rPr lang="ru-RU" sz="1600" i="1" dirty="0" smtClean="0">
                <a:solidFill>
                  <a:schemeClr val="accent5"/>
                </a:solidFill>
                <a:latin typeface="a_AntiqueTradyBrk" pitchFamily="18" charset="-52"/>
              </a:rPr>
            </a:br>
            <a:r>
              <a:rPr lang="ru-RU" sz="1600" i="1" dirty="0" smtClean="0">
                <a:solidFill>
                  <a:schemeClr val="accent5"/>
                </a:solidFill>
                <a:latin typeface="a_AntiqueTradyBrk" pitchFamily="18" charset="-52"/>
              </a:rPr>
              <a:t>коллективная работа уч-ся 8 класса</a:t>
            </a:r>
            <a:endParaRPr lang="ru-RU" sz="16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16778"/>
            <a:ext cx="6900882" cy="116205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chemeClr val="accent1"/>
                </a:solidFill>
                <a:latin typeface="a_AntiqueTradyBrk" pitchFamily="18" charset="-52"/>
              </a:rPr>
              <a:t>Принцип</a:t>
            </a:r>
            <a:r>
              <a:rPr lang="ru-RU" dirty="0" smtClean="0">
                <a:solidFill>
                  <a:schemeClr val="accent1"/>
                </a:solidFill>
                <a:latin typeface="a_AntiqueTradyBrk" pitchFamily="18" charset="-52"/>
              </a:rPr>
              <a:t> </a:t>
            </a:r>
            <a:r>
              <a:rPr lang="ru-RU" i="1" dirty="0" smtClean="0">
                <a:solidFill>
                  <a:schemeClr val="accent1"/>
                </a:solidFill>
                <a:latin typeface="a_AntiqueTradyBrk" pitchFamily="18" charset="-52"/>
              </a:rPr>
              <a:t>фриза</a:t>
            </a:r>
            <a:endParaRPr lang="ru-RU" i="1" dirty="0">
              <a:solidFill>
                <a:schemeClr val="accent1"/>
              </a:solidFill>
              <a:latin typeface="a_AntiqueTradyBrk" pitchFamily="18" charset="-52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1571604" y="4572008"/>
            <a:ext cx="5715040" cy="92869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  <a:latin typeface="a_AntiqueTradyBrk" pitchFamily="18" charset="-52"/>
              </a:rPr>
              <a:t>«В осеннем лесу» (гуашь)</a:t>
            </a:r>
          </a:p>
          <a:p>
            <a:pPr algn="ctr"/>
            <a:r>
              <a:rPr lang="ru-RU" sz="2000" dirty="0" smtClean="0">
                <a:solidFill>
                  <a:schemeClr val="tx2"/>
                </a:solidFill>
                <a:latin typeface="a_AntiqueTradyBrk" pitchFamily="18" charset="-52"/>
              </a:rPr>
              <a:t>Коллективная работа уч-ся 6 класса</a:t>
            </a:r>
            <a:endParaRPr lang="ru-RU" sz="2000" dirty="0">
              <a:solidFill>
                <a:schemeClr val="tx2"/>
              </a:solidFill>
              <a:latin typeface="a_AntiqueTradyBrk" pitchFamily="18" charset="-52"/>
            </a:endParaRPr>
          </a:p>
        </p:txBody>
      </p:sp>
      <p:pic>
        <p:nvPicPr>
          <p:cNvPr id="10" name="Содержимое 9" descr="IMG_2962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857224" y="1928802"/>
            <a:ext cx="7358114" cy="2500330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504944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a_AntiqueTradyBrk" pitchFamily="18" charset="-52"/>
              </a:rPr>
              <a:t>Принцип мозаики</a:t>
            </a:r>
            <a:endParaRPr lang="ru-RU" sz="3200" dirty="0">
              <a:solidFill>
                <a:schemeClr val="accent1"/>
              </a:solidFill>
              <a:latin typeface="a_AntiqueTradyBrk" pitchFamily="18" charset="-52"/>
            </a:endParaRPr>
          </a:p>
        </p:txBody>
      </p:sp>
      <p:pic>
        <p:nvPicPr>
          <p:cNvPr id="11" name="Рисунок 10" descr="IMG_2952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642910" y="1000108"/>
            <a:ext cx="4714908" cy="3786214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chemeClr val="tx2"/>
                </a:solidFill>
                <a:latin typeface="a_AntiqueTradyBrk" pitchFamily="18" charset="-52"/>
              </a:rPr>
              <a:t>«Цветочный шар» (</a:t>
            </a:r>
            <a:r>
              <a:rPr lang="ru-RU" sz="1800" b="1" i="1" dirty="0" err="1" smtClean="0">
                <a:solidFill>
                  <a:schemeClr val="tx2"/>
                </a:solidFill>
                <a:latin typeface="a_AntiqueTradyBrk" pitchFamily="18" charset="-52"/>
              </a:rPr>
              <a:t>квиллинг</a:t>
            </a:r>
            <a:r>
              <a:rPr lang="ru-RU" sz="1800" b="1" i="1" dirty="0" smtClean="0">
                <a:solidFill>
                  <a:schemeClr val="tx2"/>
                </a:solidFill>
                <a:latin typeface="a_AntiqueTradyBrk" pitchFamily="18" charset="-52"/>
              </a:rPr>
              <a:t>)</a:t>
            </a:r>
          </a:p>
          <a:p>
            <a:r>
              <a:rPr lang="ru-RU" sz="1800" b="1" i="1" dirty="0" smtClean="0">
                <a:solidFill>
                  <a:schemeClr val="tx2"/>
                </a:solidFill>
                <a:latin typeface="a_AntiqueTradyBrk" pitchFamily="18" charset="-52"/>
              </a:rPr>
              <a:t>Коллективная работа уч-ся 5 класса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357166"/>
            <a:ext cx="807249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Decorlz" pitchFamily="2" charset="0"/>
              </a:rPr>
              <a:t/>
            </a:r>
            <a:br>
              <a:rPr lang="ru-RU" sz="3200" dirty="0" smtClean="0">
                <a:latin typeface="Decorlz" pitchFamily="2" charset="0"/>
              </a:rPr>
            </a:br>
            <a:r>
              <a:rPr lang="ru-RU" sz="3200" dirty="0" smtClean="0">
                <a:latin typeface="Decorlz" pitchFamily="2" charset="0"/>
              </a:rPr>
              <a:t/>
            </a:r>
            <a:br>
              <a:rPr lang="ru-RU" sz="3200" dirty="0" smtClean="0">
                <a:latin typeface="Decorlz" pitchFamily="2" charset="0"/>
              </a:rPr>
            </a:br>
            <a:r>
              <a:rPr lang="ru-RU" sz="3200" dirty="0" smtClean="0">
                <a:latin typeface="Decorlz" pitchFamily="2" charset="0"/>
              </a:rPr>
              <a:t>СОВМЕСТНО – последовательная  Деятельность</a:t>
            </a:r>
            <a:br>
              <a:rPr lang="ru-RU" sz="3200" dirty="0" smtClean="0">
                <a:latin typeface="Decorlz" pitchFamily="2" charset="0"/>
              </a:rPr>
            </a:br>
            <a:r>
              <a:rPr lang="ru-RU" sz="2200" dirty="0" smtClean="0">
                <a:solidFill>
                  <a:schemeClr val="accent1"/>
                </a:solidFill>
                <a:latin typeface="a_AntiqueTradyBrk" pitchFamily="18" charset="-52"/>
              </a:rPr>
              <a:t>работа по принципу «конвейера», т. е. когда действия одного ученика становятся предметом деятельности другого </a:t>
            </a:r>
            <a:endParaRPr lang="ru-RU" sz="2200" dirty="0">
              <a:solidFill>
                <a:schemeClr val="accent1"/>
              </a:solidFill>
              <a:latin typeface="a_AntiqueTradyBrk" pitchFamily="18" charset="-52"/>
            </a:endParaRPr>
          </a:p>
        </p:txBody>
      </p:sp>
      <p:pic>
        <p:nvPicPr>
          <p:cNvPr id="8" name="Содержимое 7" descr="IMG_2955.jpg"/>
          <p:cNvPicPr>
            <a:picLocks noGrp="1" noChangeAspect="1"/>
          </p:cNvPicPr>
          <p:nvPr>
            <p:ph sz="quarter" idx="2"/>
          </p:nvPr>
        </p:nvPicPr>
        <p:blipFill>
          <a:blip r:embed="rId2" cstate="screen"/>
          <a:stretch>
            <a:fillRect/>
          </a:stretch>
        </p:blipFill>
        <p:spPr>
          <a:xfrm>
            <a:off x="1714480" y="2357430"/>
            <a:ext cx="2277945" cy="1710255"/>
          </a:xfrm>
        </p:spPr>
      </p:pic>
      <p:pic>
        <p:nvPicPr>
          <p:cNvPr id="10" name="Содержимое 9" descr="IMG_2954.jpg"/>
          <p:cNvPicPr>
            <a:picLocks noGrp="1" noChangeAspect="1"/>
          </p:cNvPicPr>
          <p:nvPr>
            <p:ph sz="quarter" idx="4"/>
          </p:nvPr>
        </p:nvPicPr>
        <p:blipFill>
          <a:blip r:embed="rId3" cstate="screen"/>
          <a:srcRect/>
          <a:stretch>
            <a:fillRect/>
          </a:stretch>
        </p:blipFill>
        <p:spPr>
          <a:xfrm rot="5400000">
            <a:off x="4614863" y="3028947"/>
            <a:ext cx="3700486" cy="2643205"/>
          </a:xfrm>
        </p:spPr>
      </p:pic>
      <p:pic>
        <p:nvPicPr>
          <p:cNvPr id="11" name="Рисунок 10" descr="IMG_2951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1785918" y="4280507"/>
            <a:ext cx="2101606" cy="207745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3985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Decorlz" pitchFamily="2" charset="0"/>
              </a:rPr>
              <a:t>Совместно взаимодействующая форма коллективной деятельности</a:t>
            </a:r>
            <a:endParaRPr lang="ru-RU" sz="2800" dirty="0">
              <a:latin typeface="Decorlz" pitchFamily="2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435608" y="1857364"/>
            <a:ext cx="7498080" cy="439103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1"/>
                </a:solidFill>
                <a:latin typeface="a_AntiqueTradyBrk" pitchFamily="18" charset="-52"/>
              </a:rPr>
              <a:t>Предполагает совместный характер действий всех участников на всех этапах работы. В данном случае продукт творчества есть результат коллективного творческого мышления, совместного планирования, активного взаимодействия всех участников на протяжении всей работы.</a:t>
            </a:r>
            <a:endParaRPr lang="ru-RU" dirty="0">
              <a:solidFill>
                <a:schemeClr val="accent1"/>
              </a:solidFill>
              <a:latin typeface="a_AntiqueTradyBrk" pitchFamily="18" charset="-5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218</TotalTime>
  <Words>227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Методика организации уроков коллективного творчества</vt:lpstr>
      <vt:lpstr>формы коллективной деятельности  (систематизация Комаровой Т.С., Савинкова А.И.)</vt:lpstr>
      <vt:lpstr>Совместно – индивидуальная форма коллективной деятельности</vt:lpstr>
      <vt:lpstr>ДЛЯ ОРГАНИЗАЦИИ СОВМЕСТНО – ИНДИВИДУАЛЬНОЙ  ДЕЯТЕЛЬНОСТИ ВАЖНО</vt:lpstr>
      <vt:lpstr>ОСНОВНЫЕ ПРИНЦИПЫ ОРГАНИЗАЦИИ СОВМЕСТНО – ИНДИВИДУАЛЬНОЙ РАБОТЫ НАД КОЛЛЕКТИВНОЙ КОМПОЗИЦИЕЙ  ПРИНЦИП СВОБОДНОГО РАЗМЕЩЕНИЯ  </vt:lpstr>
      <vt:lpstr>Принцип фриза</vt:lpstr>
      <vt:lpstr>Принцип мозаики</vt:lpstr>
      <vt:lpstr>  СОВМЕСТНО – последовательная  Деятельность работа по принципу «конвейера», т. е. когда действия одного ученика становятся предметом деятельности другого </vt:lpstr>
      <vt:lpstr>Совместно взаимодействующая форма коллективной деятельности</vt:lpstr>
      <vt:lpstr>ДЛЯ ОРГАНИЗАЦИИ СОВМЕСТНО – взаимодействующей формы  ДЕЯТЕЛЬНОСТИ ВАЖНО учитывать</vt:lpstr>
      <vt:lpstr>Проект «Народная кукла – оберег» (текстильная кукла) Коллективная работа учащихся 5 – 6 классов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организации уроков коллективного творчества</dc:title>
  <dc:creator>Влад</dc:creator>
  <cp:lastModifiedBy>Семья</cp:lastModifiedBy>
  <cp:revision>27</cp:revision>
  <dcterms:created xsi:type="dcterms:W3CDTF">2011-03-25T13:57:37Z</dcterms:created>
  <dcterms:modified xsi:type="dcterms:W3CDTF">2005-08-11T21:36:54Z</dcterms:modified>
</cp:coreProperties>
</file>