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3" autoAdjust="0"/>
    <p:restoredTop sz="94713" autoAdjust="0"/>
  </p:normalViewPr>
  <p:slideViewPr>
    <p:cSldViewPr>
      <p:cViewPr varScale="1">
        <p:scale>
          <a:sx n="81" d="100"/>
          <a:sy n="81" d="100"/>
        </p:scale>
        <p:origin x="-10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2/23/2015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562600"/>
            <a:ext cx="6172200" cy="1032804"/>
          </a:xfrm>
        </p:spPr>
        <p:txBody>
          <a:bodyPr/>
          <a:lstStyle/>
          <a:p>
            <a:r>
              <a:rPr lang="ru-RU" dirty="0" smtClean="0"/>
              <a:t>           Работа у</a:t>
            </a:r>
            <a:r>
              <a:rPr lang="ru-RU" dirty="0" smtClean="0"/>
              <a:t>ченика </a:t>
            </a:r>
            <a:r>
              <a:rPr lang="ru-RU" dirty="0" smtClean="0"/>
              <a:t>6 «А» </a:t>
            </a:r>
            <a:r>
              <a:rPr lang="ru-RU" dirty="0" smtClean="0"/>
              <a:t>класса</a:t>
            </a:r>
          </a:p>
          <a:p>
            <a:r>
              <a:rPr lang="ru-RU" dirty="0" smtClean="0"/>
              <a:t>    </a:t>
            </a:r>
            <a:r>
              <a:rPr lang="ru-RU" smtClean="0"/>
              <a:t>Перевозчикова </a:t>
            </a:r>
            <a:r>
              <a:rPr lang="ru-RU" smtClean="0"/>
              <a:t>Ильи.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Великая </a:t>
            </a:r>
            <a:r>
              <a:rPr lang="ru-RU" dirty="0" err="1" smtClean="0"/>
              <a:t>Булгария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ru-RU" dirty="0" smtClean="0"/>
              <a:t>Аварский каганат.</a:t>
            </a:r>
            <a:endParaRPr lang="ru-RU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2667000"/>
            <a:ext cx="3886200" cy="3429000"/>
          </a:xfrm>
        </p:spPr>
        <p:txBody>
          <a:bodyPr/>
          <a:lstStyle/>
          <a:p>
            <a:r>
              <a:rPr lang="ru-RU" b="1" dirty="0" smtClean="0"/>
              <a:t>Хан </a:t>
            </a:r>
            <a:r>
              <a:rPr lang="ru-RU" b="1" dirty="0" err="1" smtClean="0"/>
              <a:t>Кубрат</a:t>
            </a:r>
            <a:r>
              <a:rPr lang="ru-RU" b="1" dirty="0" smtClean="0"/>
              <a:t> - крещеный хан.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153400" cy="1066800"/>
          </a:xfrm>
        </p:spPr>
        <p:txBody>
          <a:bodyPr/>
          <a:lstStyle/>
          <a:p>
            <a:r>
              <a:rPr lang="ru-RU" dirty="0" smtClean="0"/>
              <a:t>        Исторические  личности.</a:t>
            </a:r>
            <a:endParaRPr lang="ru-RU" dirty="0"/>
          </a:p>
        </p:txBody>
      </p:sp>
      <p:pic>
        <p:nvPicPr>
          <p:cNvPr id="1026" name="Picture 2" descr="C:\Users\Илья\Desktop\200px-Кубра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257800" y="2438400"/>
            <a:ext cx="2895600" cy="38945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err="1" smtClean="0"/>
              <a:t>Ава́ры</a:t>
            </a:r>
            <a:r>
              <a:rPr lang="ru-RU" dirty="0" smtClean="0"/>
              <a:t> (греч. </a:t>
            </a:r>
            <a:r>
              <a:rPr lang="ru-RU" dirty="0" err="1" smtClean="0"/>
              <a:t>Άβαροι, Ουαρχωννιται; </a:t>
            </a:r>
            <a:r>
              <a:rPr lang="ru-RU" dirty="0" smtClean="0"/>
              <a:t>лат. </a:t>
            </a:r>
            <a:r>
              <a:rPr lang="ru-RU" i="1" dirty="0" err="1" smtClean="0"/>
              <a:t>Avari</a:t>
            </a:r>
            <a:r>
              <a:rPr lang="ru-RU" dirty="0" smtClean="0"/>
              <a:t>; др.рус. </a:t>
            </a:r>
            <a:r>
              <a:rPr lang="ru-RU" dirty="0" err="1" smtClean="0"/>
              <a:t>О́бры</a:t>
            </a:r>
            <a:r>
              <a:rPr lang="ru-RU" dirty="0" smtClean="0"/>
              <a:t>) — кочевой народ центрально-азиатского происхождения, переселившийся в VI веке в Центральную Европу и создавший там государство Аварский каганат (VI—</a:t>
            </a:r>
            <a:r>
              <a:rPr lang="ru-RU" dirty="0" err="1" smtClean="0"/>
              <a:t>IXвв</a:t>
            </a:r>
            <a:r>
              <a:rPr lang="ru-RU" dirty="0" smtClean="0"/>
              <a:t>.).</a:t>
            </a:r>
          </a:p>
          <a:p>
            <a:r>
              <a:rPr lang="ru-RU" b="1" dirty="0" err="1" smtClean="0"/>
              <a:t>Вели́кая</a:t>
            </a:r>
            <a:r>
              <a:rPr lang="ru-RU" b="1" dirty="0" smtClean="0"/>
              <a:t> </a:t>
            </a:r>
            <a:r>
              <a:rPr lang="ru-RU" b="1" dirty="0" err="1" smtClean="0"/>
              <a:t>Болга́рия</a:t>
            </a:r>
            <a:r>
              <a:rPr lang="ru-RU" dirty="0" smtClean="0"/>
              <a:t> (</a:t>
            </a:r>
            <a:r>
              <a:rPr lang="ru-RU" b="1" dirty="0" err="1" smtClean="0"/>
              <a:t>Булгария</a:t>
            </a:r>
            <a:r>
              <a:rPr lang="ru-RU" dirty="0" smtClean="0"/>
              <a:t>) (греч. </a:t>
            </a:r>
            <a:r>
              <a:rPr lang="ru-RU" dirty="0" err="1" smtClean="0"/>
              <a:t>Παλαιά Μεγάλη Βουλγαρία</a:t>
            </a:r>
            <a:r>
              <a:rPr lang="ru-RU" dirty="0" smtClean="0"/>
              <a:t>) — кратковременное объединение булгарских племён (632—</a:t>
            </a:r>
            <a:r>
              <a:rPr lang="ru-RU" dirty="0" err="1" smtClean="0"/>
              <a:t>ок</a:t>
            </a:r>
            <a:r>
              <a:rPr lang="ru-RU" dirty="0" smtClean="0"/>
              <a:t>. 671), возникшее в степях Восточной Европы выделившееся из Западно-тюркского каганата. Основная территория располагалась в причерноморских и азовских степях.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Авары и Булгары.</a:t>
            </a:r>
            <a:endParaRPr lang="ru-RU" dirty="0"/>
          </a:p>
        </p:txBody>
      </p:sp>
    </p:spTree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90600" y="1676400"/>
            <a:ext cx="3124200" cy="44958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Могила хана </a:t>
            </a:r>
            <a:r>
              <a:rPr lang="ru-RU" dirty="0" err="1" smtClean="0"/>
              <a:t>Кубрата</a:t>
            </a:r>
            <a:r>
              <a:rPr lang="ru-RU" dirty="0" smtClean="0"/>
              <a:t> в селе Перещепино Полтавской области.  На памятнике, по праву, должен был бы стоять крест…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Илья\Desktop\b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752600"/>
            <a:ext cx="2133600" cy="430789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724400" y="1524000"/>
            <a:ext cx="3962400" cy="4724400"/>
          </a:xfrm>
        </p:spPr>
        <p:txBody>
          <a:bodyPr/>
          <a:lstStyle/>
          <a:p>
            <a:r>
              <a:rPr lang="ru-RU" dirty="0" smtClean="0"/>
              <a:t>Золотой меч хана </a:t>
            </a:r>
            <a:r>
              <a:rPr lang="ru-RU" dirty="0" err="1" smtClean="0"/>
              <a:t>Кубрата</a:t>
            </a:r>
            <a:r>
              <a:rPr lang="ru-RU" dirty="0" smtClean="0"/>
              <a:t>. Работа византийских мастеров.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Илья\Desktop\att-4a9e95ff6ab9bCH_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524000"/>
            <a:ext cx="3533847" cy="474524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48200" y="1524000"/>
            <a:ext cx="4038600" cy="4572000"/>
          </a:xfrm>
        </p:spPr>
        <p:txBody>
          <a:bodyPr/>
          <a:lstStyle/>
          <a:p>
            <a:r>
              <a:rPr lang="ru-RU" i="1" dirty="0" smtClean="0"/>
              <a:t>Монограмма хана </a:t>
            </a:r>
            <a:r>
              <a:rPr lang="ru-RU" i="1" dirty="0" err="1" smtClean="0"/>
              <a:t>Кубрата</a:t>
            </a:r>
            <a:r>
              <a:rPr lang="ru-RU" i="1" dirty="0" smtClean="0"/>
              <a:t> </a:t>
            </a:r>
            <a:r>
              <a:rPr lang="ru-RU" dirty="0" smtClean="0"/>
              <a:t>в форме</a:t>
            </a:r>
            <a:r>
              <a:rPr lang="ru-RU" i="1" dirty="0" smtClean="0"/>
              <a:t> креста.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Илья\Desktop\130px-Monogram_of_Kubrat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828800"/>
            <a:ext cx="3362325" cy="34916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81400" y="1524000"/>
            <a:ext cx="5105400" cy="45720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Закрепившись на новой территории, авары создали новое государственное объединение - Аварский каганат. Первым правителем был их предводитель каган Баян. Ему было подвластно множество обитавших здесь племен, в том числе славяне и </a:t>
            </a:r>
            <a:r>
              <a:rPr lang="ru-RU" dirty="0" err="1" smtClean="0"/>
              <a:t>гепиды</a:t>
            </a:r>
            <a:r>
              <a:rPr lang="ru-RU" dirty="0" smtClean="0"/>
              <a:t>. Почти столетие власть кагана распространялась на часть территории южнорусской степи, населенной кочевниками. Кроме того, в конце VI в. в Аварский каганат влились преследуемые тюрками племена </a:t>
            </a:r>
            <a:r>
              <a:rPr lang="ru-RU" dirty="0" err="1" smtClean="0"/>
              <a:t>кутригуров</a:t>
            </a:r>
            <a:r>
              <a:rPr lang="ru-RU" dirty="0" smtClean="0"/>
              <a:t>, </a:t>
            </a:r>
            <a:r>
              <a:rPr lang="ru-RU" dirty="0" err="1" smtClean="0"/>
              <a:t>тарниахов</a:t>
            </a:r>
            <a:r>
              <a:rPr lang="ru-RU" dirty="0" smtClean="0"/>
              <a:t> и </a:t>
            </a:r>
            <a:r>
              <a:rPr lang="ru-RU" dirty="0" err="1" smtClean="0"/>
              <a:t>забендеров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Илья\Desktop\14-6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7635" y="2185987"/>
            <a:ext cx="3081667" cy="192881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75</TotalTime>
  <Words>118</Words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Великая Булгария.  Аварский каганат.</vt:lpstr>
      <vt:lpstr>        Исторические  личности.</vt:lpstr>
      <vt:lpstr>              Авары и Булгары.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Илья</dc:creator>
  <cp:lastModifiedBy>Кощенко М.И.</cp:lastModifiedBy>
  <cp:revision>10</cp:revision>
  <dcterms:created xsi:type="dcterms:W3CDTF">2014-12-16T17:48:50Z</dcterms:created>
  <dcterms:modified xsi:type="dcterms:W3CDTF">2015-02-23T12:59:44Z</dcterms:modified>
</cp:coreProperties>
</file>