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62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214555"/>
            <a:ext cx="8458200" cy="142875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САГААЛГАН – НАЦИОНАЛЬНЫЙ ПРАЗДНИК</a:t>
            </a:r>
            <a:endParaRPr lang="ru-RU" sz="4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81000" y="4214818"/>
            <a:ext cx="8458200" cy="58578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Кто это полосатый на кота похожий? 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500174"/>
            <a:ext cx="5853113" cy="466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Мчится без оглядки,</a:t>
            </a:r>
            <a:br>
              <a:rPr lang="ru-RU" dirty="0" smtClean="0"/>
            </a:br>
            <a:r>
              <a:rPr lang="ru-RU" dirty="0" smtClean="0"/>
              <a:t> лишь сверкают пятки. 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857364"/>
            <a:ext cx="5548330" cy="41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Дышит пламенем тот зверь, </a:t>
            </a:r>
            <a:br>
              <a:rPr lang="ru-RU" dirty="0" smtClean="0"/>
            </a:br>
            <a:r>
              <a:rPr lang="ru-RU" dirty="0" smtClean="0"/>
              <a:t>это сказочный зверь. </a:t>
            </a:r>
            <a:endParaRPr lang="ru-RU" dirty="0"/>
          </a:p>
        </p:txBody>
      </p:sp>
      <p:pic>
        <p:nvPicPr>
          <p:cNvPr id="10242" name="Picture 2" descr="C:\Documents and Settings\Администратор\Мои документы\Сагаалган\драк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85534"/>
            <a:ext cx="8450291" cy="59724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Вьется веревка, на конце головка. 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571612"/>
            <a:ext cx="4182733" cy="43291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Он ретивый, долгогривый,</a:t>
            </a:r>
            <a:br>
              <a:rPr lang="ru-RU" dirty="0" smtClean="0"/>
            </a:br>
            <a:r>
              <a:rPr lang="ru-RU" dirty="0" smtClean="0"/>
              <a:t>скачет полем, скачет нивой. </a:t>
            </a:r>
            <a:endParaRPr lang="ru-RU" dirty="0"/>
          </a:p>
        </p:txBody>
      </p:sp>
      <p:pic>
        <p:nvPicPr>
          <p:cNvPr id="14338" name="Picture 2" descr="C:\Documents and Settings\Администратор\Мои документы\Зоя Акимовна\фото ЖЗА\скот\IMG_2393.JPG"/>
          <p:cNvPicPr>
            <a:picLocks noChangeAspect="1" noChangeArrowheads="1"/>
          </p:cNvPicPr>
          <p:nvPr/>
        </p:nvPicPr>
        <p:blipFill>
          <a:blip r:embed="rId2" cstate="print"/>
          <a:srcRect b="16981"/>
          <a:stretch>
            <a:fillRect/>
          </a:stretch>
        </p:blipFill>
        <p:spPr bwMode="auto">
          <a:xfrm>
            <a:off x="2000232" y="2143116"/>
            <a:ext cx="5277753" cy="32861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57200"/>
            <a:ext cx="4071934" cy="490062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/>
              <a:t>Заплелись густые травы, закудрявились луга, да и сам я весь кудрявый даже завитком рога. </a:t>
            </a:r>
            <a:endParaRPr lang="ru-RU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643050"/>
            <a:ext cx="3624278" cy="367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Лучшие качели – гибкие лианы, </a:t>
            </a:r>
            <a:br>
              <a:rPr lang="ru-RU" dirty="0" smtClean="0"/>
            </a:br>
            <a:r>
              <a:rPr lang="ru-RU" dirty="0" smtClean="0"/>
              <a:t>это с колыбели знают… 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857364"/>
            <a:ext cx="3786214" cy="3763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 царь, а в короне, </a:t>
            </a:r>
            <a:br>
              <a:rPr lang="ru-RU" dirty="0" smtClean="0"/>
            </a:br>
            <a:r>
              <a:rPr lang="ru-RU" dirty="0" smtClean="0"/>
              <a:t>не всадник, а со шпорами. 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643050"/>
            <a:ext cx="3381393" cy="417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Заворчал живой замок, </a:t>
            </a:r>
            <a:br>
              <a:rPr lang="ru-RU" dirty="0" smtClean="0"/>
            </a:br>
            <a:r>
              <a:rPr lang="ru-RU" dirty="0" smtClean="0"/>
              <a:t>лег у двери поперек. 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714488"/>
            <a:ext cx="2990867" cy="384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Спереди пятачок, сзади крючок,</a:t>
            </a:r>
            <a:br>
              <a:rPr lang="ru-RU" dirty="0" smtClean="0"/>
            </a:br>
            <a:r>
              <a:rPr lang="ru-RU" dirty="0" smtClean="0"/>
              <a:t>Посредине спинка, а на ней щетинка. 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214554"/>
            <a:ext cx="4505344" cy="311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Мои документы\Сагаалган\сагаалган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57166"/>
            <a:ext cx="2857500" cy="58959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43372" y="571480"/>
            <a:ext cx="47863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праздник Белого месяца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у нас повелось,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Людям надо бы встретиться,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светлее жилось,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убавилось горе,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тучнели стада,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небо над взморьем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Голубело всегда.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дминистратор\Мои документы\Сагаалган\календар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785926"/>
            <a:ext cx="4643470" cy="435325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500042"/>
            <a:ext cx="8286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Расположение животных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восточному календарю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714356"/>
            <a:ext cx="5786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Благопожелание - 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γреэл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Documents and Settings\Администратор\Мои документы\Сагаалган\уз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85926"/>
            <a:ext cx="3543300" cy="3810000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500562" y="1928802"/>
            <a:ext cx="4000528" cy="324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каждый человек – и стар и млад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Находят в этом году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Покой, здоровье и счастье!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Documents and Settings\Администратор\Мои документы\Сагаалган\саг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857232"/>
            <a:ext cx="6454633" cy="48577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282" y="135729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Сагаалган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(Белый месяц)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- </a:t>
            </a:r>
          </a:p>
          <a:p>
            <a:pPr>
              <a:lnSpc>
                <a:spcPct val="150000"/>
              </a:lnSpc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 Новый год по лунному календарю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Documents and Settings\Администратор\Мои документы\Сагаалган\сагаалган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8814" y="1571612"/>
            <a:ext cx="4481648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Мои документы\Сагаалган\sagaalg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571612"/>
            <a:ext cx="5619750" cy="4267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785794"/>
            <a:ext cx="8858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первый день года надо провести в кругу семьи.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Мои документы\Сагаалган\сагаалган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85926"/>
            <a:ext cx="7096156" cy="35480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43174" y="714356"/>
            <a:ext cx="41517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Обряд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Дугжууба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357166"/>
            <a:ext cx="8258204" cy="137477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b="1" dirty="0" smtClean="0"/>
              <a:t>Обряд «</a:t>
            </a:r>
            <a:r>
              <a:rPr lang="ru-RU" b="1" dirty="0" err="1" smtClean="0"/>
              <a:t>Хии</a:t>
            </a:r>
            <a:r>
              <a:rPr lang="ru-RU" b="1" dirty="0" smtClean="0"/>
              <a:t> </a:t>
            </a:r>
            <a:r>
              <a:rPr lang="ru-RU" b="1" dirty="0" err="1" smtClean="0"/>
              <a:t>морин</a:t>
            </a:r>
            <a:r>
              <a:rPr lang="ru-RU" b="1" dirty="0" smtClean="0"/>
              <a:t>»</a:t>
            </a: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dirty="0" smtClean="0"/>
              <a:t>(обряд запуска «коней ветра удачи»)</a:t>
            </a:r>
            <a:endParaRPr lang="ru-RU" dirty="0"/>
          </a:p>
        </p:txBody>
      </p:sp>
      <p:pic>
        <p:nvPicPr>
          <p:cNvPr id="5122" name="Picture 2" descr="C:\Documents and Settings\Администратор\Мои документы\Сагаалган\23 hii mor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3705232" cy="48619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3" name="Picture 3" descr="C:\Documents and Settings\Администратор\Мои документы\родное село\село1.jpg"/>
          <p:cNvPicPr>
            <a:picLocks noChangeAspect="1" noChangeArrowheads="1"/>
          </p:cNvPicPr>
          <p:nvPr/>
        </p:nvPicPr>
        <p:blipFill>
          <a:blip r:embed="rId3" cstate="print"/>
          <a:srcRect t="17462" r="49359" b="23166"/>
          <a:stretch>
            <a:fillRect/>
          </a:stretch>
        </p:blipFill>
        <p:spPr bwMode="auto">
          <a:xfrm>
            <a:off x="4643438" y="2071678"/>
            <a:ext cx="3899675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71934" y="214290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Хадак</a:t>
            </a:r>
            <a:r>
              <a:rPr lang="ru-RU" sz="24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- символ гостеприимства, чистоты и бескорыстия дарящего, дружеского и радушного отношения, и сострадания.</a:t>
            </a:r>
            <a:endParaRPr lang="ru-RU" sz="24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Администратор\Мои документы\Сагаалган\хада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714752"/>
            <a:ext cx="3810000" cy="2886075"/>
          </a:xfrm>
          <a:prstGeom prst="rect">
            <a:avLst/>
          </a:prstGeom>
          <a:noFill/>
        </p:spPr>
      </p:pic>
      <p:pic>
        <p:nvPicPr>
          <p:cNvPr id="6" name="Picture 3" descr="C:\Documents and Settings\Администратор\Мои документы\Сагаалган\сагаалган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71546"/>
            <a:ext cx="3165475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928802"/>
            <a:ext cx="428625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57158" y="642919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подполье в каморке живет она в норке, 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серенькая маленькая. 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Посреди двора стоит копна, спереди вилы, а сзади метла. </a:t>
            </a:r>
            <a:endParaRPr lang="ru-RU" dirty="0"/>
          </a:p>
        </p:txBody>
      </p:sp>
      <p:pic>
        <p:nvPicPr>
          <p:cNvPr id="9218" name="Picture 2" descr="C:\Documents and Settings\Администратор\Мои документы\Зоя Акимовна\на гурту\SAM_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785926"/>
            <a:ext cx="5667388" cy="425054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59</TotalTime>
  <Words>204</Words>
  <Application>Microsoft Office PowerPoint</Application>
  <PresentationFormat>Экран (4:3)</PresentationFormat>
  <Paragraphs>37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САГААЛГАН – НАЦИОНАЛЬНЫЙ ПРАЗДНИК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Посреди двора стоит копна, спереди вилы, а сзади метла. </vt:lpstr>
      <vt:lpstr>Кто это полосатый на кота похожий? </vt:lpstr>
      <vt:lpstr>Мчится без оглядки,  лишь сверкают пятки. </vt:lpstr>
      <vt:lpstr>Дышит пламенем тот зверь,  это сказочный зверь. </vt:lpstr>
      <vt:lpstr>Вьется веревка, на конце головка. </vt:lpstr>
      <vt:lpstr>Он ретивый, долгогривый, скачет полем, скачет нивой. </vt:lpstr>
      <vt:lpstr>Заплелись густые травы, закудрявились луга, да и сам я весь кудрявый даже завитком рога. </vt:lpstr>
      <vt:lpstr>Лучшие качели – гибкие лианы,  это с колыбели знают… </vt:lpstr>
      <vt:lpstr>Не царь, а в короне,  не всадник, а со шпорами. </vt:lpstr>
      <vt:lpstr>Заворчал живой замок,  лег у двери поперек. </vt:lpstr>
      <vt:lpstr>Спереди пятачок, сзади крючок, Посредине спинка, а на ней щетинка. 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САГААЛГАН – НАЦИОНАЛЬНЫЙ ПРАЗДНИК</dc:title>
  <dc:creator>Администратор</dc:creator>
  <cp:lastModifiedBy>User</cp:lastModifiedBy>
  <cp:revision>8</cp:revision>
  <dcterms:modified xsi:type="dcterms:W3CDTF">2015-03-09T04:25:54Z</dcterms:modified>
</cp:coreProperties>
</file>