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6" r:id="rId2"/>
    <p:sldId id="256" r:id="rId3"/>
    <p:sldId id="335" r:id="rId4"/>
    <p:sldId id="261" r:id="rId5"/>
    <p:sldId id="273" r:id="rId6"/>
    <p:sldId id="267" r:id="rId7"/>
    <p:sldId id="262" r:id="rId8"/>
    <p:sldId id="260" r:id="rId9"/>
    <p:sldId id="263" r:id="rId10"/>
    <p:sldId id="339" r:id="rId11"/>
    <p:sldId id="287" r:id="rId12"/>
    <p:sldId id="264" r:id="rId13"/>
    <p:sldId id="296" r:id="rId14"/>
    <p:sldId id="338" r:id="rId15"/>
    <p:sldId id="33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1F1F"/>
    <a:srgbClr val="7F0603"/>
    <a:srgbClr val="4B1515"/>
    <a:srgbClr val="690503"/>
    <a:srgbClr val="552D25"/>
    <a:srgbClr val="FFFCE7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3" autoAdjust="0"/>
    <p:restoredTop sz="94737" autoAdjust="0"/>
  </p:normalViewPr>
  <p:slideViewPr>
    <p:cSldViewPr>
      <p:cViewPr>
        <p:scale>
          <a:sx n="64" d="100"/>
          <a:sy n="64" d="100"/>
        </p:scale>
        <p:origin x="-792" y="-9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7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F87F2-98BE-4212-94AD-77D8E616F956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28857-2BED-4453-A6CC-9E1ABFFF1D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976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86;&#1089;&#1090;&#1100;\Desktop\&#1055;&#1088;&#1077;&#1079;%20&#1087;&#1086;%20&#1075;&#1077;&#1088;&#1086;&#1102;\&#1084;&#1091;&#1079;&#1099;&#1082;&#1072;%20&#1082;%20%20&#1075;&#1077;&#1088;&#1086;&#1102;\28_1.wav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1Герой1\фоны\Рисунок1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245773" cy="70723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8890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000"/>
              </a:lnSpc>
            </a:pPr>
            <a:r>
              <a:rPr lang="ru-RU" sz="26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 </a:t>
            </a:r>
          </a:p>
          <a:p>
            <a:pPr algn="ctr">
              <a:lnSpc>
                <a:spcPts val="3000"/>
              </a:lnSpc>
            </a:pPr>
            <a:r>
              <a:rPr lang="ru-RU" sz="3600" b="1" dirty="0" smtClean="0">
                <a:ln w="11430">
                  <a:solidFill>
                    <a:srgbClr val="4B1515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ГБОУ г. Москвы Школа № 2075</a:t>
            </a:r>
          </a:p>
          <a:p>
            <a:pPr algn="ctr">
              <a:lnSpc>
                <a:spcPts val="3000"/>
              </a:lnSpc>
            </a:pPr>
            <a:endParaRPr lang="ru-RU" sz="3600" b="1" dirty="0" smtClean="0">
              <a:ln w="11430">
                <a:solidFill>
                  <a:srgbClr val="4B1515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ts val="6000"/>
              </a:lnSpc>
            </a:pPr>
            <a:r>
              <a:rPr lang="ru-RU" sz="40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«ГЕРОЙ СОВЕТСКОГО СОЮЗА </a:t>
            </a:r>
          </a:p>
          <a:p>
            <a:pPr algn="ctr">
              <a:lnSpc>
                <a:spcPts val="6000"/>
              </a:lnSpc>
            </a:pPr>
            <a:r>
              <a:rPr lang="ru-RU" sz="40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ГВАРДИИ СТАРШИЙ ЛЕЙТЕНАНТ</a:t>
            </a:r>
          </a:p>
          <a:p>
            <a:pPr algn="ctr">
              <a:lnSpc>
                <a:spcPts val="6000"/>
              </a:lnSpc>
            </a:pPr>
            <a:r>
              <a:rPr lang="ru-RU" sz="40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ВИКТОРОВ ВАСИЛИЙ ФИЛИППОВИЧ»</a:t>
            </a:r>
          </a:p>
          <a:p>
            <a:pPr>
              <a:lnSpc>
                <a:spcPts val="6000"/>
              </a:lnSpc>
            </a:pPr>
            <a:endParaRPr lang="ru-RU" sz="3600" b="1" dirty="0" smtClean="0">
              <a:ln w="11430">
                <a:solidFill>
                  <a:srgbClr val="4B1515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>
              <a:lnSpc>
                <a:spcPts val="6000"/>
              </a:lnSpc>
            </a:pPr>
            <a:endParaRPr lang="ru-RU" sz="3600" b="1" dirty="0" smtClean="0">
              <a:ln w="11430">
                <a:solidFill>
                  <a:srgbClr val="4B1515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>
              <a:lnSpc>
                <a:spcPts val="6000"/>
              </a:lnSpc>
            </a:pPr>
            <a:endParaRPr lang="ru-RU" sz="3600" b="1" dirty="0" smtClean="0">
              <a:ln w="11430">
                <a:solidFill>
                  <a:srgbClr val="4B1515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r">
              <a:lnSpc>
                <a:spcPts val="4000"/>
              </a:lnSpc>
            </a:pPr>
            <a:r>
              <a:rPr lang="ru-RU" sz="3400" b="1" dirty="0" smtClean="0">
                <a:ln w="11430">
                  <a:solidFill>
                    <a:srgbClr val="4B1515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Дизайн и разработка презентации:</a:t>
            </a:r>
          </a:p>
          <a:p>
            <a:pPr algn="r">
              <a:lnSpc>
                <a:spcPts val="4000"/>
              </a:lnSpc>
            </a:pPr>
            <a:r>
              <a:rPr lang="ru-RU" sz="3400" b="1" dirty="0" smtClean="0">
                <a:ln w="11430">
                  <a:solidFill>
                    <a:srgbClr val="4B1515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Мудрецов И.В.</a:t>
            </a:r>
            <a:endParaRPr lang="ru-RU" sz="3600" b="1" dirty="0" smtClean="0">
              <a:ln w="11430">
                <a:solidFill>
                  <a:srgbClr val="4B1515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Викторов 01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3092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Documents and Settings\Администратор\Рабочий стол\Герой\фоны\Презентация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Администратор\Рабочий стол\Герой\фоны\Презентация Microsoft Office PowerPoint\Слайд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0" descr="C:\Users\ЩАПОВО\Desktop\Герой\Рисунок3.gif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2971221" y="214290"/>
            <a:ext cx="1933694" cy="3643362"/>
          </a:xfrm>
          <a:prstGeom prst="rect">
            <a:avLst/>
          </a:prstGeom>
          <a:noFill/>
          <a:effectLst>
            <a:glow rad="101600">
              <a:schemeClr val="tx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28_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5152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ЩАПОВО\Desktop\ПАТРИОТЫ ПОД\главная по Викторову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 rot="21354726">
            <a:off x="813468" y="637568"/>
            <a:ext cx="5390614" cy="2230559"/>
          </a:xfrm>
          <a:prstGeom prst="ellipse">
            <a:avLst/>
          </a:prstGeom>
          <a:solidFill>
            <a:schemeClr val="bg1">
              <a:lumMod val="85000"/>
              <a:alpha val="5000"/>
            </a:schemeClr>
          </a:solidFill>
          <a:ln w="41275">
            <a:solidFill>
              <a:srgbClr val="FF0000"/>
            </a:solidFill>
          </a:ln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Викторов 01\Слайд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966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680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Викторов 01\Слайд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" y="-908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5686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Рабочий стол\Герой\фоны\Презентация Microsoft Office PowerPoint\Слайд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Администратор\Рабочий стол\Викторов Вася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00694" y="5214950"/>
            <a:ext cx="121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7F0603"/>
                </a:solidFill>
                <a:latin typeface="Monotype Corsiva" pitchFamily="66" charset="0"/>
              </a:rPr>
              <a:t>Сальково</a:t>
            </a:r>
            <a:endParaRPr lang="ru-RU" sz="1400" dirty="0">
              <a:solidFill>
                <a:srgbClr val="7F060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1214422"/>
            <a:ext cx="5143536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sz="2200" b="1" dirty="0" smtClean="0">
                <a:latin typeface="Monotype Corsiva" pitchFamily="66" charset="0"/>
              </a:rPr>
              <a:t>Викторов Василий Филиппович родился </a:t>
            </a:r>
          </a:p>
          <a:p>
            <a:r>
              <a:rPr lang="ru-RU" sz="2200" b="1" dirty="0" smtClean="0">
                <a:latin typeface="Monotype Corsiva" pitchFamily="66" charset="0"/>
              </a:rPr>
              <a:t>23 марта</a:t>
            </a:r>
            <a:r>
              <a:rPr lang="en-US" sz="2200" b="1" dirty="0" smtClean="0">
                <a:latin typeface="Monotype Corsiva" pitchFamily="66" charset="0"/>
              </a:rPr>
              <a:t>  </a:t>
            </a:r>
            <a:r>
              <a:rPr lang="ru-RU" sz="2200" b="1" dirty="0" smtClean="0">
                <a:latin typeface="Monotype Corsiva" pitchFamily="66" charset="0"/>
              </a:rPr>
              <a:t>(5 апреля) </a:t>
            </a:r>
            <a:r>
              <a:rPr lang="en-US" sz="2200" b="1" dirty="0" smtClean="0">
                <a:latin typeface="Monotype Corsiva" pitchFamily="66" charset="0"/>
              </a:rPr>
              <a:t> </a:t>
            </a:r>
            <a:r>
              <a:rPr lang="ru-RU" sz="2200" b="1" dirty="0" smtClean="0">
                <a:latin typeface="Monotype Corsiva" pitchFamily="66" charset="0"/>
              </a:rPr>
              <a:t>1912 года в </a:t>
            </a:r>
            <a:r>
              <a:rPr lang="en-US" sz="2200" b="1" dirty="0" smtClean="0">
                <a:latin typeface="Monotype Corsiva" pitchFamily="66" charset="0"/>
              </a:rPr>
              <a:t> </a:t>
            </a:r>
            <a:r>
              <a:rPr lang="ru-RU" sz="2200" b="1" dirty="0" smtClean="0">
                <a:latin typeface="Monotype Corsiva" pitchFamily="66" charset="0"/>
              </a:rPr>
              <a:t>селе Сальково,  Подольского района, Московской области.</a:t>
            </a:r>
          </a:p>
        </p:txBody>
      </p:sp>
      <p:pic>
        <p:nvPicPr>
          <p:cNvPr id="5" name="Picture 2" descr="C:\Documents and Settings\Администратор\Рабочий стол\Викторов Вася\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620688"/>
            <a:ext cx="5544616" cy="598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Администратор\Рабочий стол\Герой\фоны\Презентация Microsoft Office PowerPoint\Слайд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Documents and Settings\Администратор\Рабочий стол\Герой\родина-мать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7857" y="2357430"/>
            <a:ext cx="3258626" cy="4143404"/>
          </a:xfrm>
          <a:prstGeom prst="rect">
            <a:avLst/>
          </a:prstGeom>
          <a:noFill/>
          <a:effectLst>
            <a:glow rad="63500">
              <a:schemeClr val="bg2">
                <a:lumMod val="10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3175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Администратор\Рабочий стол\Герой\фоны\Презентация Microsoft Office PowerPoint\Слайд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1775610" y="2132856"/>
            <a:ext cx="5878529" cy="3830265"/>
            <a:chOff x="1214414" y="2285992"/>
            <a:chExt cx="5878529" cy="3830265"/>
          </a:xfrm>
        </p:grpSpPr>
        <p:pic>
          <p:nvPicPr>
            <p:cNvPr id="1026" name="Picture 2" descr="C:\Users\ЩАПОВО\Desktop\Герой\МИВ\карт с фото.jpg"/>
            <p:cNvPicPr>
              <a:picLocks noChangeAspect="1" noChangeArrowheads="1"/>
            </p:cNvPicPr>
            <p:nvPr/>
          </p:nvPicPr>
          <p:blipFill>
            <a:blip r:embed="rId3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1214414" y="2285992"/>
              <a:ext cx="5878529" cy="3830265"/>
            </a:xfrm>
            <a:prstGeom prst="rect">
              <a:avLst/>
            </a:prstGeom>
            <a:noFill/>
            <a:ln w="793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  <a:softEdge rad="31750"/>
            </a:effectLst>
          </p:spPr>
        </p:pic>
        <p:cxnSp>
          <p:nvCxnSpPr>
            <p:cNvPr id="6" name="Прямая соединительная линия 5"/>
            <p:cNvCxnSpPr/>
            <p:nvPr/>
          </p:nvCxnSpPr>
          <p:spPr>
            <a:xfrm>
              <a:off x="2285984" y="3357562"/>
              <a:ext cx="2928958" cy="158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 descr="C:\Documents and Settings\Администратор\Рабочий стол\Герой\1750.gif"/>
          <p:cNvPicPr>
            <a:picLocks noChangeAspect="1" noChangeArrowheads="1"/>
          </p:cNvPicPr>
          <p:nvPr/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3" t="5405" r="4054" b="8108"/>
          <a:stretch>
            <a:fillRect/>
          </a:stretch>
        </p:blipFill>
        <p:spPr bwMode="auto">
          <a:xfrm>
            <a:off x="3851920" y="3417803"/>
            <a:ext cx="4188052" cy="2913427"/>
          </a:xfrm>
          <a:prstGeom prst="rect">
            <a:avLst/>
          </a:prstGeom>
          <a:noFill/>
          <a:effectLst>
            <a:glow rad="101600">
              <a:schemeClr val="tx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  <a:softEdge rad="12700"/>
          </a:effectLst>
        </p:spPr>
      </p:pic>
      <p:pic>
        <p:nvPicPr>
          <p:cNvPr id="12" name="Picture 2" descr="C:\Users\ЩАПОВО\Desktop\Герой\Безимени-1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742"/>
          <a:stretch>
            <a:fillRect/>
          </a:stretch>
        </p:blipFill>
        <p:spPr bwMode="auto">
          <a:xfrm>
            <a:off x="-214346" y="-142900"/>
            <a:ext cx="4929221" cy="2091546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13" name="TextBox 12"/>
          <p:cNvSpPr txBox="1"/>
          <p:nvPr/>
        </p:nvSpPr>
        <p:spPr>
          <a:xfrm>
            <a:off x="285720" y="714357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   В 1942 году окончил курсы </a:t>
            </a:r>
          </a:p>
          <a:p>
            <a:r>
              <a:rPr lang="ru-RU" sz="2400" b="1" dirty="0" smtClean="0">
                <a:latin typeface="Monotype Corsiva" pitchFamily="66" charset="0"/>
              </a:rPr>
              <a:t>младших лейтенантов  и  в 1943 г. вступил в  ряды ВКП(б)/КПСС…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Герой\фоны\Презентац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Администратор\Рабочий стол\Герой\Рисунок6.gif"/>
          <p:cNvPicPr>
            <a:picLocks noChangeAspect="1" noChangeArrowheads="1"/>
          </p:cNvPicPr>
          <p:nvPr/>
        </p:nvPicPr>
        <p:blipFill>
          <a:blip r:embed="rId3" cstate="email">
            <a:lum bright="10000" contrast="20000"/>
          </a:blip>
          <a:srcRect/>
          <a:stretch>
            <a:fillRect/>
          </a:stretch>
        </p:blipFill>
        <p:spPr bwMode="auto">
          <a:xfrm>
            <a:off x="6786578" y="214290"/>
            <a:ext cx="2143140" cy="4273132"/>
          </a:xfrm>
          <a:prstGeom prst="rect">
            <a:avLst/>
          </a:prstGeom>
          <a:noFill/>
          <a:effectLst>
            <a:glow rad="101600">
              <a:schemeClr val="tx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5" name="Picture 2" descr="C:\Documents and Settings\Администратор\Рабочий стол\Герой\фоны\Презентация Microsoft Office PowerPoint\Слайд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514806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Администратор\Рабочий стол\Герой\фоны\Презентация Microsoft Office PowerPoint\Слайд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C:\Documents and Settings\Администратор\Рабочий стол\Герой\военный билет\2255.jpg"/>
          <p:cNvPicPr>
            <a:picLocks noChangeAspect="1" noChangeArrowheads="1"/>
          </p:cNvPicPr>
          <p:nvPr/>
        </p:nvPicPr>
        <p:blipFill>
          <a:blip r:embed="rId3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214686"/>
            <a:ext cx="2143140" cy="2976578"/>
          </a:xfrm>
          <a:prstGeom prst="rect">
            <a:avLst/>
          </a:prstGeom>
          <a:noFill/>
          <a:effectLst>
            <a:glow rad="63500">
              <a:schemeClr val="tx1">
                <a:lumMod val="65000"/>
                <a:lumOff val="3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63500"/>
          </a:effectLst>
          <a:scene3d>
            <a:camera prst="perspectiveLeft"/>
            <a:lightRig rig="threePt" dir="t"/>
          </a:scene3d>
        </p:spPr>
      </p:pic>
      <p:pic>
        <p:nvPicPr>
          <p:cNvPr id="6" name="Picture 2" descr="C:\Users\ЩАПОВО\Desktop\Герой\Безимени-1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0416"/>
          <a:stretch>
            <a:fillRect/>
          </a:stretch>
        </p:blipFill>
        <p:spPr bwMode="auto">
          <a:xfrm>
            <a:off x="-214346" y="0"/>
            <a:ext cx="5072066" cy="2714620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7" name="TextBox 6"/>
          <p:cNvSpPr txBox="1"/>
          <p:nvPr/>
        </p:nvSpPr>
        <p:spPr>
          <a:xfrm>
            <a:off x="419666" y="785795"/>
            <a:ext cx="42237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   </a:t>
            </a:r>
            <a:r>
              <a:rPr lang="ru-RU" sz="2700" b="1" dirty="0" smtClean="0">
                <a:latin typeface="Monotype Corsiva" pitchFamily="66" charset="0"/>
              </a:rPr>
              <a:t>За форсирование Днепра  Викторов В. Ф. был награжден  орденом «Отечественной Войны» </a:t>
            </a:r>
          </a:p>
          <a:p>
            <a:r>
              <a:rPr lang="ru-RU" sz="2700" b="1" dirty="0" smtClean="0">
                <a:latin typeface="Monotype Corsiva" pitchFamily="66" charset="0"/>
              </a:rPr>
              <a:t>2ой степени…</a:t>
            </a:r>
            <a:endParaRPr lang="ru-RU" sz="2700" b="1" dirty="0">
              <a:latin typeface="Monotype Corsiva" pitchFamily="66" charset="0"/>
            </a:endParaRPr>
          </a:p>
        </p:txBody>
      </p:sp>
      <p:pic>
        <p:nvPicPr>
          <p:cNvPr id="9" name="Picture 2" descr="C:\Documents and Settings\Администратор\Рабочий стол\Герой\фоны\Презентация Microsoft Office PowerPoint\Слайд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95936" y="2924944"/>
            <a:ext cx="4824536" cy="334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Администратор\Рабочий стол\Герой\фоны\Презентация Microsoft Office PowerPoint\Слайд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 descr="C:\Documents and Settings\Администратор\Рабочий стол\Герой\doc06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3570332" cy="107936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8" name="Picture 2" descr="C:\Documents and Settings\Администратор\Рабочий стол\Герой\Рисунок5.gif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1500166" y="1000108"/>
            <a:ext cx="2718345" cy="2571768"/>
          </a:xfrm>
          <a:prstGeom prst="rect">
            <a:avLst/>
          </a:prstGeom>
          <a:noFill/>
          <a:effectLst>
            <a:glow rad="101600">
              <a:schemeClr val="tx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Администратор\Рабочий стол\Герой\фоны\Презентация Microsoft Office PowerPoint\Слайд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5" name="Picture 5" descr="C:\Documents and Settings\Администратор\Рабочий стол\Герой\военный билет\v7.gif"/>
          <p:cNvPicPr>
            <a:picLocks noChangeAspect="1" noChangeArrowheads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3286124"/>
            <a:ext cx="2071702" cy="2808929"/>
          </a:xfrm>
          <a:prstGeom prst="rect">
            <a:avLst/>
          </a:prstGeom>
          <a:noFill/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31750"/>
          </a:effectLst>
          <a:scene3d>
            <a:camera prst="perspectiveLeft"/>
            <a:lightRig rig="threePt" dir="t"/>
          </a:scene3d>
        </p:spPr>
      </p:pic>
      <p:pic>
        <p:nvPicPr>
          <p:cNvPr id="7" name="Picture 2" descr="C:\Documents and Settings\Администратор\Рабочий стол\Герой\фоны\Презентация Microsoft Office PowerPoint\Слайд1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961459"/>
            <a:ext cx="5220072" cy="3896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</TotalTime>
  <Words>90</Words>
  <Application>Microsoft Office PowerPoint</Application>
  <PresentationFormat>Экран (4:3)</PresentationFormat>
  <Paragraphs>18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ЩАПОВО</dc:creator>
  <cp:lastModifiedBy>ADMIN</cp:lastModifiedBy>
  <cp:revision>352</cp:revision>
  <dcterms:modified xsi:type="dcterms:W3CDTF">2015-02-15T23:40:12Z</dcterms:modified>
</cp:coreProperties>
</file>