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3" r:id="rId3"/>
    <p:sldId id="262" r:id="rId4"/>
    <p:sldId id="257" r:id="rId5"/>
    <p:sldId id="265" r:id="rId6"/>
    <p:sldId id="258" r:id="rId7"/>
    <p:sldId id="266" r:id="rId8"/>
    <p:sldId id="259" r:id="rId9"/>
    <p:sldId id="267" r:id="rId10"/>
    <p:sldId id="260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lovari.yandex.ru/~%D0%BA%D0%BD%D0%B8%D0%B3%D0%B8/%D0%91%D0%A1%D0%AD/%D0%98%D0%BC%D0%B0%D0%B6%D0%B8%D0%B7%D0%BC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1%83%D0%BC%D0%B8%D0%BB%D1%91%D0%B2,_%D0%9D%D0%B8%D0%BA%D0%BE%D0%BB%D0%B0%D0%B9_%D0%A1%D1%82%D0%B5%D0%BF%D0%B0%D0%BD%D0%BE%D0%B2%D0%B8%D1%87" TargetMode="External"/><Relationship Id="rId2" Type="http://schemas.openxmlformats.org/officeDocument/2006/relationships/hyperlink" Target="http://ru.wikipedia.org/wiki/%D0%A6%D0%B5%D1%85_%D0%BF%D0%BE%D1%8D%D1%82%D0%BE%D0%B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0%D1%85%D0%BC%D0%B0%D1%82%D0%BE%D0%B2%D0%B0,_%D0%90%D0%BD%D0%BD%D0%B0_%D0%90%D0%BD%D0%B4%D1%80%D0%B5%D0%B5%D0%B2%D0%BD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Родная природа в стихотворениях поэтов </a:t>
            </a:r>
            <a:r>
              <a:rPr lang="en-US" dirty="0" smtClean="0"/>
              <a:t>xx</a:t>
            </a:r>
            <a:r>
              <a:rPr lang="ru-RU" dirty="0" smtClean="0"/>
              <a:t> века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0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Николай Михайлович Рубцов</a:t>
            </a:r>
            <a:br>
              <a:rPr lang="ru-RU" dirty="0" smtClean="0"/>
            </a:br>
            <a:r>
              <a:rPr lang="ru-RU" dirty="0" smtClean="0"/>
              <a:t>1936-1971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197" y="731838"/>
            <a:ext cx="2486406" cy="3475037"/>
          </a:xfrm>
        </p:spPr>
      </p:pic>
    </p:spTree>
    <p:extLst>
      <p:ext uri="{BB962C8B-B14F-4D97-AF65-F5344CB8AC3E}">
        <p14:creationId xmlns:p14="http://schemas.microsoft.com/office/powerpoint/2010/main" val="123795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1421606"/>
            <a:ext cx="5054600" cy="3683794"/>
          </a:xfrm>
        </p:spPr>
      </p:pic>
    </p:spTree>
    <p:extLst>
      <p:ext uri="{BB962C8B-B14F-4D97-AF65-F5344CB8AC3E}">
        <p14:creationId xmlns:p14="http://schemas.microsoft.com/office/powerpoint/2010/main" val="5917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09" y="731838"/>
            <a:ext cx="4633382" cy="3475037"/>
          </a:xfrm>
          <a:effectLst>
            <a:reflection blurRad="6350" stA="50000" endA="300" endPos="55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68716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502" y="731838"/>
            <a:ext cx="4343796" cy="3475037"/>
          </a:xfrm>
          <a:effectLst>
            <a:reflection blurRad="6350" stA="50000" endA="300" endPos="55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9490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Александр Александрович Блок</a:t>
            </a:r>
            <a:br>
              <a:rPr lang="ru-RU" dirty="0" smtClean="0"/>
            </a:br>
            <a:r>
              <a:rPr lang="ru-RU" dirty="0" smtClean="0"/>
              <a:t>1880-1921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5" y="1026319"/>
            <a:ext cx="2419350" cy="2886075"/>
          </a:xfrm>
        </p:spPr>
      </p:pic>
    </p:spTree>
    <p:extLst>
      <p:ext uri="{BB962C8B-B14F-4D97-AF65-F5344CB8AC3E}">
        <p14:creationId xmlns:p14="http://schemas.microsoft.com/office/powerpoint/2010/main" val="179141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Символистами называли себя очень разные поэты и прозаики. Слово «символизм» в литературе означает скорее не единое течение, а различные искания новых путей, форм и мотивов в поэзии, прозе, драматургии, противопоставленные творчеству писателей предшествующей эпохи. Символизм отличает не просто употребление символов, а их особенное построение и выбор, особое понимание целей, стоящих перед писателем и литературой.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8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Сергей Александрович Есенин</a:t>
            </a:r>
            <a:br>
              <a:rPr lang="ru-RU" dirty="0" smtClean="0"/>
            </a:br>
            <a:r>
              <a:rPr lang="ru-RU" dirty="0" smtClean="0"/>
              <a:t>1895-1925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165" y="731838"/>
            <a:ext cx="2686470" cy="3475037"/>
          </a:xfrm>
        </p:spPr>
      </p:pic>
    </p:spTree>
    <p:extLst>
      <p:ext uri="{BB962C8B-B14F-4D97-AF65-F5344CB8AC3E}">
        <p14:creationId xmlns:p14="http://schemas.microsoft.com/office/powerpoint/2010/main" val="266639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Имажинизм</a:t>
            </a:r>
            <a:r>
              <a:rPr lang="ru-RU" dirty="0"/>
              <a:t> (от </a:t>
            </a:r>
            <a:r>
              <a:rPr lang="ru-RU" dirty="0">
                <a:hlinkClick r:id="rId2" tooltip="Имажизм"/>
              </a:rPr>
              <a:t>имажизм</a:t>
            </a:r>
            <a:r>
              <a:rPr lang="ru-RU" dirty="0"/>
              <a:t>), литературная </a:t>
            </a:r>
            <a:r>
              <a:rPr lang="ru-RU" dirty="0" smtClean="0"/>
              <a:t>группа</a:t>
            </a:r>
            <a:r>
              <a:rPr lang="ru-RU" dirty="0"/>
              <a:t>, существовавшая в России в 1920-е гг. </a:t>
            </a:r>
            <a:r>
              <a:rPr lang="ru-RU" dirty="0" smtClean="0"/>
              <a:t>Особо </a:t>
            </a:r>
            <a:r>
              <a:rPr lang="ru-RU" dirty="0"/>
              <a:t>выделяется Есенин. Он ориентировал поэзию на естественную образность </a:t>
            </a:r>
            <a:r>
              <a:rPr lang="ru-RU" dirty="0" smtClean="0"/>
              <a:t> </a:t>
            </a:r>
            <a:r>
              <a:rPr lang="ru-RU" dirty="0"/>
              <a:t>русского языка, </a:t>
            </a:r>
            <a:r>
              <a:rPr lang="ru-RU" dirty="0" smtClean="0"/>
              <a:t>национальную стихию </a:t>
            </a:r>
            <a:r>
              <a:rPr lang="ru-RU" dirty="0"/>
              <a:t>и народное творчество.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Анна Андреевна Ахматова</a:t>
            </a:r>
            <a:br>
              <a:rPr lang="ru-RU" dirty="0" smtClean="0"/>
            </a:br>
            <a:r>
              <a:rPr lang="ru-RU" dirty="0" smtClean="0"/>
              <a:t>1889-1966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54" y="731838"/>
            <a:ext cx="2316691" cy="3475037"/>
          </a:xfrm>
        </p:spPr>
      </p:pic>
    </p:spTree>
    <p:extLst>
      <p:ext uri="{BB962C8B-B14F-4D97-AF65-F5344CB8AC3E}">
        <p14:creationId xmlns:p14="http://schemas.microsoft.com/office/powerpoint/2010/main" val="16727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Акмеисты провозглашали материальность, предметность тематики и образов, точность слова.</a:t>
            </a:r>
          </a:p>
          <a:p>
            <a:r>
              <a:rPr lang="ru-RU" dirty="0"/>
              <a:t>Становление акмеизма тесно связано с деятельностью «</a:t>
            </a:r>
            <a:r>
              <a:rPr lang="ru-RU" dirty="0">
                <a:hlinkClick r:id="rId2" tooltip="Цех поэтов"/>
              </a:rPr>
              <a:t>Цеха поэтов</a:t>
            </a:r>
            <a:r>
              <a:rPr lang="ru-RU" dirty="0"/>
              <a:t>», центральными фигурами которого являлись основатели акмеизма </a:t>
            </a:r>
            <a:r>
              <a:rPr lang="ru-RU" dirty="0">
                <a:hlinkClick r:id="rId3" tooltip="Гумилёв, Николай Степанович"/>
              </a:rPr>
              <a:t>Н. С. Гумилёв</a:t>
            </a:r>
            <a:r>
              <a:rPr lang="ru-RU" dirty="0"/>
              <a:t>, </a:t>
            </a:r>
            <a:r>
              <a:rPr lang="ru-RU" dirty="0">
                <a:hlinkClick r:id="rId4" tooltip="Ахматова, Анна Андреевна"/>
              </a:rPr>
              <a:t>А. </a:t>
            </a:r>
            <a:r>
              <a:rPr lang="ru-RU" dirty="0" smtClean="0">
                <a:hlinkClick r:id="rId4" tooltip="Ахматова, Анна Андреевна"/>
              </a:rPr>
              <a:t>Ахматова</a:t>
            </a:r>
            <a:r>
              <a:rPr lang="ru-RU" dirty="0" smtClean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150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Родная природа в стихотворениях поэтов xx века</vt:lpstr>
      <vt:lpstr>PowerPoint Presentation</vt:lpstr>
      <vt:lpstr>PowerPoint Presentation</vt:lpstr>
      <vt:lpstr>Александр Александрович Блок 1880-1921</vt:lpstr>
      <vt:lpstr>PowerPoint Presentation</vt:lpstr>
      <vt:lpstr>Сергей Александрович Есенин 1895-1925</vt:lpstr>
      <vt:lpstr>PowerPoint Presentation</vt:lpstr>
      <vt:lpstr>Анна Андреевна Ахматова 1889-1966</vt:lpstr>
      <vt:lpstr>PowerPoint Presentation</vt:lpstr>
      <vt:lpstr>Николай Михайлович Рубцов 1936-1971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Родная природа в стихотворениях поэтов xx века</dc:title>
  <dc:creator>Vova</dc:creator>
  <cp:lastModifiedBy>Vova</cp:lastModifiedBy>
  <cp:revision>10</cp:revision>
  <dcterms:created xsi:type="dcterms:W3CDTF">2006-08-16T00:00:00Z</dcterms:created>
  <dcterms:modified xsi:type="dcterms:W3CDTF">2014-04-12T16:12:17Z</dcterms:modified>
</cp:coreProperties>
</file>