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0" r:id="rId4"/>
    <p:sldId id="257" r:id="rId5"/>
    <p:sldId id="258" r:id="rId6"/>
    <p:sldId id="259" r:id="rId7"/>
    <p:sldId id="261" r:id="rId8"/>
    <p:sldId id="263" r:id="rId9"/>
    <p:sldId id="265" r:id="rId10"/>
    <p:sldId id="266" r:id="rId11"/>
    <p:sldId id="278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486D49-14F1-4243-A33E-17C462181427}" type="datetimeFigureOut">
              <a:rPr lang="ru-RU" smtClean="0"/>
              <a:pPr/>
              <a:t>19.08.2012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6ADC06-75CB-4467-80A4-0CEB81FCD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1500197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Единый </a:t>
            </a:r>
            <a:r>
              <a:rPr lang="ru-RU" sz="3100" dirty="0" err="1" smtClean="0"/>
              <a:t>Всекубанский</a:t>
            </a:r>
            <a:r>
              <a:rPr lang="ru-RU" sz="3100" dirty="0" smtClean="0"/>
              <a:t> классный час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«</a:t>
            </a:r>
            <a:r>
              <a:rPr lang="ru-RU" sz="3200" dirty="0" smtClean="0">
                <a:solidFill>
                  <a:srgbClr val="FF0000"/>
                </a:solidFill>
              </a:rPr>
              <a:t>Краю-75: помним, гордимся, наследуем!»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1600" dirty="0" smtClean="0">
                <a:solidFill>
                  <a:srgbClr val="002060"/>
                </a:solidFill>
              </a:rPr>
              <a:t>разработан учителем МАОУ СОШ № 5 г.Туапсе Шаповаловой Г.В.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Admin\Рабочий стол\конкурс\Кубановедение\1 сентября\photo_att\фот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214686"/>
            <a:ext cx="2706990" cy="2643206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онкурс\Кубановедение\1 сентября\photo_att\фото\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86058"/>
            <a:ext cx="3706813" cy="3697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144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Край уникальной природы  </a:t>
            </a:r>
            <a:endParaRPr lang="ru-RU" dirty="0"/>
          </a:p>
        </p:txBody>
      </p:sp>
      <p:pic>
        <p:nvPicPr>
          <p:cNvPr id="21506" name="Picture 2" descr="C:\Documents and Settings\Admin\Рабочий стол\конкурс\Кубановедение\1 сентября\photo_att\фото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4000528" cy="4042645"/>
          </a:xfrm>
          <a:prstGeom prst="rect">
            <a:avLst/>
          </a:prstGeom>
          <a:noFill/>
        </p:spPr>
      </p:pic>
      <p:pic>
        <p:nvPicPr>
          <p:cNvPr id="21509" name="Picture 5" descr="C:\Documents and Settings\Admin\Рабочий стол\конкурс\Кубановедение\1 сентября\photo_att\фото\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948933"/>
            <a:ext cx="5072097" cy="2909067"/>
          </a:xfrm>
          <a:prstGeom prst="rect">
            <a:avLst/>
          </a:prstGeom>
          <a:noFill/>
        </p:spPr>
      </p:pic>
      <p:pic>
        <p:nvPicPr>
          <p:cNvPr id="8" name="Picture 3" descr="C:\Documents and Settings\Admin\Рабочий стол\конкурс\Кубановедение\1 сентября\photo_att\фото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7494">
            <a:off x="5643570" y="1785926"/>
            <a:ext cx="323889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529538" cy="128588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Семь жемчужин Кубани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785926"/>
            <a:ext cx="7400932" cy="4643470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1.Комплекс </a:t>
            </a:r>
            <a:r>
              <a:rPr lang="ru-RU" sz="5000" dirty="0">
                <a:solidFill>
                  <a:srgbClr val="FFC000"/>
                </a:solidFill>
              </a:rPr>
              <a:t>историко-культурных и природных объектов Таманского полуострова.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2.Комплекс </a:t>
            </a:r>
            <a:r>
              <a:rPr lang="ru-RU" sz="5000" dirty="0">
                <a:solidFill>
                  <a:srgbClr val="FFC000"/>
                </a:solidFill>
              </a:rPr>
              <a:t>историко-культурных и природных объектов города-курорта Сочи.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3.Комплекс </a:t>
            </a:r>
            <a:r>
              <a:rPr lang="ru-RU" sz="5000" dirty="0">
                <a:solidFill>
                  <a:srgbClr val="FFC000"/>
                </a:solidFill>
              </a:rPr>
              <a:t>историко-культурных и природных объектов города-героя Новороссийска.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4.Гуамское </a:t>
            </a:r>
            <a:r>
              <a:rPr lang="ru-RU" sz="5000" dirty="0">
                <a:solidFill>
                  <a:srgbClr val="FFC000"/>
                </a:solidFill>
              </a:rPr>
              <a:t>ущелье (Апшеронский район).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5.Комплекс </a:t>
            </a:r>
            <a:r>
              <a:rPr lang="ru-RU" sz="5000" dirty="0">
                <a:solidFill>
                  <a:srgbClr val="FFC000"/>
                </a:solidFill>
              </a:rPr>
              <a:t>мегалитических памятников эпохи бронзы — дольменов города-курорта Геленджик.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6.Музейный </a:t>
            </a:r>
            <a:r>
              <a:rPr lang="ru-RU" sz="5000" dirty="0">
                <a:solidFill>
                  <a:srgbClr val="FFC000"/>
                </a:solidFill>
              </a:rPr>
              <a:t>комплекс «Мемориальный музей семьи Степановых» (</a:t>
            </a:r>
            <a:r>
              <a:rPr lang="ru-RU" sz="5000" dirty="0" err="1">
                <a:solidFill>
                  <a:srgbClr val="FFC000"/>
                </a:solidFill>
              </a:rPr>
              <a:t>Тимашевский</a:t>
            </a:r>
            <a:r>
              <a:rPr lang="ru-RU" sz="5000" dirty="0">
                <a:solidFill>
                  <a:srgbClr val="FFC000"/>
                </a:solidFill>
              </a:rPr>
              <a:t> район).</a:t>
            </a:r>
          </a:p>
          <a:p>
            <a:pPr lvl="0"/>
            <a:r>
              <a:rPr lang="ru-RU" sz="5000" dirty="0" smtClean="0">
                <a:solidFill>
                  <a:srgbClr val="FFC000"/>
                </a:solidFill>
              </a:rPr>
              <a:t>7.Памятники </a:t>
            </a:r>
            <a:r>
              <a:rPr lang="ru-RU" sz="5000" dirty="0">
                <a:solidFill>
                  <a:srgbClr val="FFC000"/>
                </a:solidFill>
              </a:rPr>
              <a:t>культовой архитектуры </a:t>
            </a:r>
            <a:r>
              <a:rPr lang="ru-RU" sz="5000" dirty="0" err="1">
                <a:solidFill>
                  <a:srgbClr val="FFC000"/>
                </a:solidFill>
              </a:rPr>
              <a:t>г.Екатеринодара</a:t>
            </a:r>
            <a:r>
              <a:rPr lang="ru-RU" sz="5000" dirty="0">
                <a:solidFill>
                  <a:srgbClr val="FFC000"/>
                </a:solidFill>
              </a:rPr>
              <a:t> (г.Краснодар).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511288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/>
              <a:t>Комплекс историко-культурных и природных объектов Таманского </a:t>
            </a:r>
            <a:r>
              <a:rPr lang="ru-RU" sz="3100" dirty="0" smtClean="0"/>
              <a:t>полуострова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2530" name="Picture 2" descr="C:\Documents and Settings\Admin\Рабочий стол\конкурс\1\1\DVOREC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214554"/>
            <a:ext cx="5715000" cy="4429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285884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/>
              <a:t>Комплекс историко-культурных и природных объектов города-курорта </a:t>
            </a:r>
            <a:r>
              <a:rPr lang="ru-RU" sz="3100" dirty="0" smtClean="0"/>
              <a:t>Сочи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3554" name="Picture 2" descr="C:\Documents and Settings\Admin\Рабочий стол\конкурс\2\550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0158">
            <a:off x="2500297" y="2428868"/>
            <a:ext cx="4286253" cy="3214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Комплекс историко-культурных и природных объектов города-героя </a:t>
            </a:r>
            <a:r>
              <a:rPr lang="ru-RU" sz="2800" dirty="0" smtClean="0"/>
              <a:t>Новороссийска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4578" name="Picture 2" descr="C:\Documents and Settings\Admin\Рабочий стол\конкурс\3\0011-014-Novorossijsk-gorod-gero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919432"/>
            <a:ext cx="5276850" cy="3295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600" dirty="0" err="1"/>
              <a:t>Гуамское</a:t>
            </a:r>
            <a:r>
              <a:rPr lang="ru-RU" sz="3600" dirty="0"/>
              <a:t> ущелье (Апшеронский район</a:t>
            </a:r>
            <a:r>
              <a:rPr lang="ru-RU" sz="3600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5602" name="Picture 2" descr="C:\Documents and Settings\Admin\Рабочий стол\конкурс\4\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571612"/>
            <a:ext cx="6238892" cy="4679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Комплекс мегалитических памятников эпохи бронзы — дольменов города-курорта Геленджик</a:t>
            </a:r>
          </a:p>
        </p:txBody>
      </p:sp>
      <p:pic>
        <p:nvPicPr>
          <p:cNvPr id="26626" name="Picture 2" descr="C:\Documents and Settings\Admin\Рабочий стол\конкурс\5\83014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6667500" cy="422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100" dirty="0"/>
              <a:t>Музейный комплекс «Мемориальный музей семьи Степановых» (</a:t>
            </a:r>
            <a:r>
              <a:rPr lang="ru-RU" sz="3100" dirty="0" err="1"/>
              <a:t>Тимашевский</a:t>
            </a:r>
            <a:r>
              <a:rPr lang="ru-RU" sz="3100" dirty="0"/>
              <a:t> район</a:t>
            </a:r>
            <a:r>
              <a:rPr lang="ru-RU" sz="3100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7650" name="Picture 2" descr="C:\Documents and Settings\Admin\Рабочий стол\конкурс\6\dsc007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65926"/>
            <a:ext cx="7635900" cy="5011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2800" dirty="0"/>
              <a:t>Памятники культовой архитектуры </a:t>
            </a:r>
            <a:r>
              <a:rPr lang="ru-RU" sz="2800" dirty="0" err="1"/>
              <a:t>г.Екатеринодара</a:t>
            </a:r>
            <a:r>
              <a:rPr lang="ru-RU" sz="2800" dirty="0"/>
              <a:t> (г.Краснодар</a:t>
            </a:r>
            <a:r>
              <a:rPr lang="ru-RU" sz="2800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8674" name="Picture 2" descr="C:\Documents and Settings\Admin\Рабочий стол\конкурс\7\f3e1f866ee6ae2874c360b1a7805692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714488"/>
            <a:ext cx="32004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Край спорта</a:t>
            </a:r>
            <a:endParaRPr lang="ru-RU" dirty="0"/>
          </a:p>
        </p:txBody>
      </p:sp>
      <p:pic>
        <p:nvPicPr>
          <p:cNvPr id="29698" name="Picture 2" descr="http://im3-tub-ru.yandex.net/i?id=329642080-1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08997">
            <a:off x="714348" y="1500174"/>
            <a:ext cx="1643074" cy="1500198"/>
          </a:xfrm>
          <a:prstGeom prst="rect">
            <a:avLst/>
          </a:prstGeom>
          <a:noFill/>
        </p:spPr>
      </p:pic>
      <p:pic>
        <p:nvPicPr>
          <p:cNvPr id="29700" name="Picture 4" descr="http://im3-tub-ru.yandex.net/i?id=336772336-40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643182"/>
            <a:ext cx="1643074" cy="1714512"/>
          </a:xfrm>
          <a:prstGeom prst="rect">
            <a:avLst/>
          </a:prstGeom>
          <a:noFill/>
        </p:spPr>
      </p:pic>
      <p:pic>
        <p:nvPicPr>
          <p:cNvPr id="29702" name="Picture 6" descr="http://im7-tub-ru.yandex.net/i?id=161212325-00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19302">
            <a:off x="6215074" y="1500174"/>
            <a:ext cx="1571626" cy="1428760"/>
          </a:xfrm>
          <a:prstGeom prst="rect">
            <a:avLst/>
          </a:prstGeom>
          <a:noFill/>
        </p:spPr>
      </p:pic>
      <p:pic>
        <p:nvPicPr>
          <p:cNvPr id="29704" name="Picture 8" descr="http://im2-tub-ru.yandex.net/i?id=192063733-5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04664">
            <a:off x="785786" y="4429132"/>
            <a:ext cx="1643074" cy="1357322"/>
          </a:xfrm>
          <a:prstGeom prst="rect">
            <a:avLst/>
          </a:prstGeom>
          <a:noFill/>
        </p:spPr>
      </p:pic>
      <p:pic>
        <p:nvPicPr>
          <p:cNvPr id="29706" name="Picture 10" descr="http://im5-tub-ru.yandex.net/i?id=389619662-71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861722">
            <a:off x="6286512" y="4500570"/>
            <a:ext cx="1500188" cy="1143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07156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Гимн Краснодарского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71612"/>
            <a:ext cx="6400800" cy="4067188"/>
          </a:xfrm>
        </p:spPr>
        <p:txBody>
          <a:bodyPr>
            <a:noAutofit/>
          </a:bodyPr>
          <a:lstStyle/>
          <a:p>
            <a:r>
              <a:rPr lang="ru-RU" sz="11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ТЫ, КУБАНЬ, ТЫ, НАША РОДИНА </a:t>
            </a: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Слова К. Образцова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Музыка народная, в обработке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профессора В. Захарченко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Ты, Кубань, ты, наша родина,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Вековой наш богатырь!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Многоводная, раздольная,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Разлилась ты вдаль и вширь.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далеких стран полуденных,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заморской стороны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Бьем челом тебе, родимая,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Твои верные сыны.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тебе здесь </a:t>
            </a:r>
            <a:r>
              <a:rPr lang="ru-RU" sz="10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вспоминаючи</a:t>
            </a: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Песню дружно мы поем,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 твои станицы вольные,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 родной отцовский дом.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тебе здесь </a:t>
            </a:r>
            <a:r>
              <a:rPr lang="ru-RU" sz="10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вспоминаючи</a:t>
            </a: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о матери родной,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врага на басурманина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идем на смертный бой.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тебе здесь </a:t>
            </a:r>
            <a:r>
              <a:rPr lang="ru-RU" sz="10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вспоминаючи</a:t>
            </a: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тебя ль не постоять,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твою ли славу старую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Жизнь свою ли не отдать?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Мы, как дань свою покорную,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прославленных знамен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Шлем тебе, Кубань родимая,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сырой земли поклон. </a:t>
            </a:r>
            <a:br>
              <a:rPr lang="ru-RU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fl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571744"/>
            <a:ext cx="1600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ar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2428868"/>
            <a:ext cx="1600200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Символы Олимпиады-2014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в</a:t>
            </a:r>
            <a:r>
              <a:rPr lang="ru-RU" dirty="0" smtClean="0"/>
              <a:t> Сочи</a:t>
            </a:r>
            <a:endParaRPr lang="ru-RU" dirty="0"/>
          </a:p>
        </p:txBody>
      </p:sp>
      <p:pic>
        <p:nvPicPr>
          <p:cNvPr id="32772" name="Picture 4" descr="http://im4-tub-ru.yandex.net/i?id=345516657-2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357562"/>
            <a:ext cx="2000264" cy="1352553"/>
          </a:xfrm>
          <a:prstGeom prst="rect">
            <a:avLst/>
          </a:prstGeom>
          <a:noFill/>
        </p:spPr>
      </p:pic>
      <p:pic>
        <p:nvPicPr>
          <p:cNvPr id="32774" name="Picture 6" descr="http://im2-tub-ru.yandex.net/i?id=118738244-18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714488"/>
            <a:ext cx="1571636" cy="1285884"/>
          </a:xfrm>
          <a:prstGeom prst="rect">
            <a:avLst/>
          </a:prstGeom>
          <a:noFill/>
        </p:spPr>
      </p:pic>
      <p:pic>
        <p:nvPicPr>
          <p:cNvPr id="32776" name="Picture 8" descr="http://im2-tub-ru.yandex.net/i?id=131724930-62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4572008"/>
            <a:ext cx="1714502" cy="12477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Итоги Олимпиады-2012</a:t>
            </a:r>
            <a:br>
              <a:rPr lang="ru-RU" dirty="0" smtClean="0"/>
            </a:br>
            <a:r>
              <a:rPr lang="ru-RU" dirty="0" smtClean="0"/>
              <a:t> в Лондоне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57355" y="2071677"/>
          <a:ext cx="5429290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858"/>
                <a:gridCol w="1085858"/>
                <a:gridCol w="1085858"/>
                <a:gridCol w="1085858"/>
                <a:gridCol w="1085858"/>
              </a:tblGrid>
              <a:tr h="12144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золото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серебро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бронза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итого</a:t>
                      </a:r>
                      <a:endParaRPr lang="ru-RU" sz="1800" dirty="0"/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Россия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82</a:t>
                      </a:r>
                      <a:endParaRPr lang="ru-RU" sz="2000" dirty="0"/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Кубань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8229600" cy="1257296"/>
          </a:xfrm>
        </p:spPr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Собрать материалы по любому тематическому блоку «Люди», «История», «Природа», </a:t>
            </a:r>
            <a:r>
              <a:rPr lang="ru-RU" smtClean="0"/>
              <a:t>«Спорт»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Край выдающихся людей</a:t>
            </a:r>
            <a:endParaRPr lang="ru-RU" dirty="0"/>
          </a:p>
        </p:txBody>
      </p:sp>
      <p:pic>
        <p:nvPicPr>
          <p:cNvPr id="5122" name="Picture 2" descr="C:\Documents and Settings\Admin\Рабочий стол\конкурс\Кубановедение\1 сентября\photo_att\фото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85860"/>
            <a:ext cx="5487978" cy="4261908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конкурс\Кубановедение\1 сентября\photo_att\фото\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786058"/>
            <a:ext cx="3546472" cy="3802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Виктор Гаврилович Захарченко и Кубанский казачий хор</a:t>
            </a:r>
            <a:endParaRPr lang="ru-RU" dirty="0"/>
          </a:p>
        </p:txBody>
      </p:sp>
      <p:pic>
        <p:nvPicPr>
          <p:cNvPr id="2050" name="Рисунок 3" descr="zaharchenk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28575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Admin\Рабочий стол\конкурс\Кубановедение\1 сентября\photo_att\фото\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714620"/>
            <a:ext cx="5416558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Супруги-ученые </a:t>
            </a:r>
            <a:r>
              <a:rPr lang="ru-RU" dirty="0" err="1" smtClean="0"/>
              <a:t>Кирлиан</a:t>
            </a:r>
            <a:endParaRPr lang="ru-RU" dirty="0"/>
          </a:p>
        </p:txBody>
      </p:sp>
      <p:pic>
        <p:nvPicPr>
          <p:cNvPr id="3074" name="Рисунок 4" descr="suprug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857364"/>
            <a:ext cx="3810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im0-tub-ru.yandex.net/i?id=263344569-25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429000"/>
            <a:ext cx="1857388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Василий Степанович </a:t>
            </a:r>
            <a:r>
              <a:rPr lang="ru-RU" dirty="0" err="1" smtClean="0"/>
              <a:t>Пустовойт</a:t>
            </a:r>
            <a:r>
              <a:rPr lang="ru-RU" dirty="0" smtClean="0"/>
              <a:t> и кубанский подсолнечник</a:t>
            </a:r>
            <a:endParaRPr lang="ru-RU" dirty="0"/>
          </a:p>
        </p:txBody>
      </p:sp>
      <p:pic>
        <p:nvPicPr>
          <p:cNvPr id="4098" name="Рисунок 9" descr="pustovo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14488"/>
            <a:ext cx="26670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Admin\Рабочий стол\конкурс\Кубановедение\1 сентября\photo_att\фото\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6124"/>
            <a:ext cx="3870333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Край богатой истории</a:t>
            </a:r>
            <a:endParaRPr lang="ru-RU" dirty="0"/>
          </a:p>
        </p:txBody>
      </p:sp>
      <p:pic>
        <p:nvPicPr>
          <p:cNvPr id="6146" name="Picture 2" descr="C:\Documents and Settings\Admin\Рабочий стол\конкурс\Кубановедение\1 сентября\photo_att\фото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3929090" cy="5018866"/>
          </a:xfrm>
          <a:prstGeom prst="rect">
            <a:avLst/>
          </a:prstGeom>
          <a:noFill/>
        </p:spPr>
      </p:pic>
      <p:pic>
        <p:nvPicPr>
          <p:cNvPr id="6150" name="Picture 6" descr="C:\Documents and Settings\Admin\Рабочий стол\конкурс\Кубановедение\1 сентября\photo_att\фото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214554"/>
            <a:ext cx="476250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071569"/>
          </a:xfrm>
        </p:spPr>
        <p:txBody>
          <a:bodyPr/>
          <a:lstStyle/>
          <a:p>
            <a:r>
              <a:rPr lang="ru-RU" dirty="0" smtClean="0"/>
              <a:t>Викторина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643050"/>
            <a:ext cx="7200928" cy="3995750"/>
          </a:xfrm>
        </p:spPr>
        <p:txBody>
          <a:bodyPr>
            <a:noAutofit/>
          </a:bodyPr>
          <a:lstStyle/>
          <a:p>
            <a:pPr lvl="0" algn="l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Когда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где в нашем крае появилась первая школа?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l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Какую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сумму царь Николай </a:t>
            </a:r>
            <a:r>
              <a:rPr lang="en-US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пожертвовал на постройку библиотеки в г.Новороссийске (1841г.)?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l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С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книгой и специальной кружкой для пожертвования денег он отправился по войсковым землям собирать средства для нужд просвещения. Кто он? Как был оценен гражданский подвиг этого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человека?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l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4. 1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марта 1863 года на Кубани вышла первая газета. Как она называлась? Почему в дальнейшем изменила свое название?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l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Кубанские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казаки, восхищенные этим генералом, еще при его жизни одну из своих станиц назвали его именем. Кто этот знаменитый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генерал? Что за станица? Как он сам отблагодарил казаков</a:t>
            </a:r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Documents and Settings\Admin\Рабочий стол\конкурс\Кубановедение\1 сентября\photo_att\фото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28604"/>
            <a:ext cx="1657635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571635"/>
          </a:xfrm>
        </p:spPr>
        <p:txBody>
          <a:bodyPr/>
          <a:lstStyle/>
          <a:p>
            <a:r>
              <a:rPr lang="ru-RU" dirty="0" smtClean="0"/>
              <a:t>Писатели и поэты-фронтовики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7200928" cy="3352808"/>
          </a:xfrm>
        </p:spPr>
        <p:txBody>
          <a:bodyPr>
            <a:normAutofit lnSpcReduction="10000"/>
          </a:bodyPr>
          <a:lstStyle/>
          <a:p>
            <a:pPr marL="514350" indent="-514350" algn="l">
              <a:buAutoNum type="arabicPeriod"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Кронид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Александрович Обойщиков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 Федорович Варавва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 Стефанович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Подкопаев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 Васильевич Беляков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Николай Степанович Краснов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 Михайлович Гончаров</a:t>
            </a:r>
          </a:p>
          <a:p>
            <a:pPr marL="514350" indent="-514350" algn="l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Юрий Николаевич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Абдашев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im5-tub-ru.yandex.net/i?id=63839098-0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904875" cy="1343026"/>
          </a:xfrm>
          <a:prstGeom prst="rect">
            <a:avLst/>
          </a:prstGeom>
          <a:noFill/>
        </p:spPr>
      </p:pic>
      <p:pic>
        <p:nvPicPr>
          <p:cNvPr id="30724" name="Picture 4" descr="http://im4-tub-ru.yandex.net/i?id=539301062-32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5000636"/>
            <a:ext cx="1428750" cy="133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126</TotalTime>
  <Words>233</Words>
  <Application>Microsoft Office PowerPoint</Application>
  <PresentationFormat>Экран (4:3)</PresentationFormat>
  <Paragraphs>61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Единый Всекубанский классный час  «Краю-75: помним, гордимся, наследуем!» разработан учителем МАОУ СОШ № 5 г.Туапсе Шаповаловой Г.В.</vt:lpstr>
      <vt:lpstr>Гимн Краснодарского края</vt:lpstr>
      <vt:lpstr> Край выдающихся людей</vt:lpstr>
      <vt:lpstr>Виктор Гаврилович Захарченко и Кубанский казачий хор</vt:lpstr>
      <vt:lpstr>Супруги-ученые Кирлиан</vt:lpstr>
      <vt:lpstr>Василий Степанович Пустовойт и кубанский подсолнечник</vt:lpstr>
      <vt:lpstr>Край богатой истории</vt:lpstr>
      <vt:lpstr>Викторина</vt:lpstr>
      <vt:lpstr>Писатели и поэты-фронтовики</vt:lpstr>
      <vt:lpstr>Край уникальной природы  </vt:lpstr>
      <vt:lpstr>Семь жемчужин Кубани</vt:lpstr>
      <vt:lpstr>Комплекс историко-культурных и природных объектов Таманского полуострова </vt:lpstr>
      <vt:lpstr>Комплекс историко-культурных и природных объектов города-курорта Сочи </vt:lpstr>
      <vt:lpstr>Комплекс историко-культурных и природных объектов города-героя Новороссийска </vt:lpstr>
      <vt:lpstr>Гуамское ущелье (Апшеронский район) </vt:lpstr>
      <vt:lpstr>Комплекс мегалитических памятников эпохи бронзы — дольменов города-курорта Геленджик</vt:lpstr>
      <vt:lpstr>Музейный комплекс «Мемориальный музей семьи Степановых» (Тимашевский район) </vt:lpstr>
      <vt:lpstr>Памятники культовой архитектуры г.Екатеринодара (г.Краснодар) </vt:lpstr>
      <vt:lpstr>Край спорта</vt:lpstr>
      <vt:lpstr>Символы Олимпиады-2014  в Сочи</vt:lpstr>
      <vt:lpstr>Итоги Олимпиады-2012  в Лондоне</vt:lpstr>
      <vt:lpstr>задание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Краю-75: помним, гордимся, наследуем!</dc:title>
  <dc:creator>777</dc:creator>
  <cp:lastModifiedBy>777</cp:lastModifiedBy>
  <cp:revision>29</cp:revision>
  <dcterms:created xsi:type="dcterms:W3CDTF">2012-08-18T17:25:05Z</dcterms:created>
  <dcterms:modified xsi:type="dcterms:W3CDTF">2012-08-19T17:45:08Z</dcterms:modified>
</cp:coreProperties>
</file>