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6"/>
  </p:notesMasterIdLst>
  <p:sldIdLst>
    <p:sldId id="256" r:id="rId2"/>
    <p:sldId id="258" r:id="rId3"/>
    <p:sldId id="260" r:id="rId4"/>
    <p:sldId id="259" r:id="rId5"/>
    <p:sldId id="261" r:id="rId6"/>
    <p:sldId id="257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81B18-F7ED-40CF-912E-B4A491C1B2B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B45FB-7D76-4C84-A35E-8780D95B4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B45FB-7D76-4C84-A35E-8780D95B496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071A3D8D-EB33-4AFD-A056-5F150C87B7F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3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ECACFB1F-AD0A-4E35-9A26-DA9D319427B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3" cstate="print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3D8D-EB33-4AFD-A056-5F150C87B7F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FB1F-AD0A-4E35-9A26-DA9D31942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3D8D-EB33-4AFD-A056-5F150C87B7F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FB1F-AD0A-4E35-9A26-DA9D31942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3D8D-EB33-4AFD-A056-5F150C87B7F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FB1F-AD0A-4E35-9A26-DA9D31942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3D8D-EB33-4AFD-A056-5F150C87B7F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FB1F-AD0A-4E35-9A26-DA9D31942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3D8D-EB33-4AFD-A056-5F150C87B7F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FB1F-AD0A-4E35-9A26-DA9D31942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3D8D-EB33-4AFD-A056-5F150C87B7F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FB1F-AD0A-4E35-9A26-DA9D31942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3D8D-EB33-4AFD-A056-5F150C87B7F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FB1F-AD0A-4E35-9A26-DA9D31942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3D8D-EB33-4AFD-A056-5F150C87B7F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FB1F-AD0A-4E35-9A26-DA9D31942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3D8D-EB33-4AFD-A056-5F150C87B7F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FB1F-AD0A-4E35-9A26-DA9D31942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3D8D-EB33-4AFD-A056-5F150C87B7F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FB1F-AD0A-4E35-9A26-DA9D31942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print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82296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3D8D-EB33-4AFD-A056-5F150C87B7F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CFB1F-AD0A-4E35-9A26-DA9D31942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143512"/>
            <a:ext cx="5500726" cy="71438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М.Ю.Лермонтов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6000768"/>
            <a:ext cx="4900602" cy="64294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«БОРОДИНО»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Михаил Лермонтов - биография, дата рождения, место рождения, фильмография, клипы"/>
          <p:cNvPicPr>
            <a:picLocks noChangeAspect="1" noChangeArrowheads="1"/>
          </p:cNvPicPr>
          <p:nvPr/>
        </p:nvPicPr>
        <p:blipFill>
          <a:blip r:embed="rId2" cstate="print"/>
          <a:srcRect t="9375" r="-782" b="9374"/>
          <a:stretch>
            <a:fillRect/>
          </a:stretch>
        </p:blipFill>
        <p:spPr bwMode="auto">
          <a:xfrm>
            <a:off x="2928926" y="1428736"/>
            <a:ext cx="3071834" cy="371477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500042"/>
            <a:ext cx="376128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Подумаем вместе: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Стихотворение бородино презентация - Электронн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260154"/>
            <a:ext cx="2286016" cy="24252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643050"/>
            <a:ext cx="870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Можете ли вы определить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этого стихотворения?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2071678"/>
            <a:ext cx="2348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Есть ли рассказчик?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2428868"/>
            <a:ext cx="509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Есть ли у рассказчика собеседник, слушатели?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857496"/>
            <a:ext cx="7057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Бородинское сражение показано посторонним наблюдателем или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участником сражения?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509" y="3645024"/>
            <a:ext cx="853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Встречаем ли мы в произведении полководцев Кутузова и Наполеона? Почему?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2420888"/>
            <a:ext cx="216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такое диалог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7819192" cy="95410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Особенности стихотворения М.Ю.Лермонтова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«Бородино»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857364"/>
            <a:ext cx="501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Повествование ведёт не автор, 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рассказчик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492896"/>
            <a:ext cx="670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Повествование в форме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диалога.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Есть собеседник и слушатели.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3143248"/>
            <a:ext cx="5954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Бородинское сражение показано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участником сражения,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т.е.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событие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мы видим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изнутри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4071942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Лермонтов возвеличивает подвиг обычного солдата.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Поэт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что подлинным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героем войны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1812 г.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Скажи ка Дядя Вопросы - Рефераты от портала &quot;Знани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643182"/>
            <a:ext cx="1145419" cy="1357322"/>
          </a:xfrm>
          <a:prstGeom prst="rect">
            <a:avLst/>
          </a:prstGeom>
          <a:noFill/>
        </p:spPr>
      </p:pic>
      <p:pic>
        <p:nvPicPr>
          <p:cNvPr id="22532" name="Picture 4" descr="портрет лермонтова - портре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643050"/>
            <a:ext cx="718190" cy="928694"/>
          </a:xfrm>
          <a:prstGeom prst="rect">
            <a:avLst/>
          </a:prstGeom>
          <a:noFill/>
        </p:spPr>
      </p:pic>
      <p:pic>
        <p:nvPicPr>
          <p:cNvPr id="22536" name="Picture 8" descr="Картины Бородинской битвы. Хозяева дома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714884"/>
            <a:ext cx="2667019" cy="2000264"/>
          </a:xfrm>
          <a:prstGeom prst="rect">
            <a:avLst/>
          </a:prstGeom>
          <a:noFill/>
        </p:spPr>
      </p:pic>
      <p:pic>
        <p:nvPicPr>
          <p:cNvPr id="22538" name="Picture 10" descr="molva-ar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500570"/>
            <a:ext cx="1785950" cy="1342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857364"/>
            <a:ext cx="7761227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Письменно, одним предложением ответьте на вопрос 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786058"/>
            <a:ext cx="7266926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Что делает погибших на войне «бессмертными»?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forum.materinstvo.ru/uploads/1245155605/post-38695-1245258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4572000" cy="6096001"/>
          </a:xfrm>
          <a:prstGeom prst="rect">
            <a:avLst/>
          </a:prstGeom>
          <a:noFill/>
        </p:spPr>
      </p:pic>
      <p:pic>
        <p:nvPicPr>
          <p:cNvPr id="24582" name="Picture 6" descr="ПАВШИМ ЗА РОДИНУ - ЖУРАВ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00240"/>
            <a:ext cx="3429000" cy="350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86116" y="6072206"/>
            <a:ext cx="500066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Героизм русских воинов в их единстве, в общей готовности умереть за Родину.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934" y="142852"/>
            <a:ext cx="4786346" cy="18158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«Герой, служащий Отечеству, никогда не умирает и оживает в потомстве.» генерал, герой войны 1812 года. Я.П. </a:t>
            </a:r>
            <a:r>
              <a:rPr lang="ru-RU" sz="2800" b="1" dirty="0" err="1" smtClean="0">
                <a:latin typeface="Monotype Corsiva" pitchFamily="66" charset="0"/>
              </a:rPr>
              <a:t>Кульнев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928802"/>
            <a:ext cx="8572528" cy="22467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 :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Выучить наизусть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отрывок из стихотворения М.Ю.Лермонтова «Бородино»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(на выбор, объёмом в страницу)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6500858" cy="114300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Ответьте на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55455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Когда родился М.Ю.Лермонтов?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Где проходили его детские годы?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Кто были родители М.Ю.Лермонтова?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Куда его возила бабушка на лечение?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Где Лермонтов услышал предания об Иване Грозном, Степане Разине, Емельяне Пугачёве?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Когда был зачислен в Московский университет?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Какие произведения написал М.Ю. Лермонтов?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Как погиб Лермонтов?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9.О чём мы ещё не сказали?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12382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Экспресс</a:t>
            </a:r>
            <a:endParaRPr lang="ru-RU" sz="18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4340" name="Picture 4" descr="Проходной балл 2014 лермонтов михаил юрьевич Поступаем вместе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714884"/>
            <a:ext cx="1500198" cy="1902037"/>
          </a:xfrm>
          <a:prstGeom prst="rect">
            <a:avLst/>
          </a:prstGeom>
          <a:noFill/>
        </p:spPr>
      </p:pic>
      <p:pic>
        <p:nvPicPr>
          <p:cNvPr id="14342" name="Picture 6" descr="Лермонтов михаил Юрьевич 3 (15) октября 1814, Москва 15 (27) июля 1841, подножье горы Машук, близ Пятигорска; похоронен в селе 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857364"/>
            <a:ext cx="795326" cy="1084253"/>
          </a:xfrm>
          <a:prstGeom prst="rect">
            <a:avLst/>
          </a:prstGeom>
          <a:noFill/>
        </p:spPr>
      </p:pic>
      <p:pic>
        <p:nvPicPr>
          <p:cNvPr id="14344" name="Picture 8" descr="Лермонтов михаил Юрьевич 3 (15) октября 1814, Москва 15 (27)…"/>
          <p:cNvPicPr>
            <a:picLocks noChangeAspect="1" noChangeArrowheads="1"/>
          </p:cNvPicPr>
          <p:nvPr/>
        </p:nvPicPr>
        <p:blipFill>
          <a:blip r:embed="rId5" cstate="print"/>
          <a:srcRect l="15571" t="13554" r="14359" b="11898"/>
          <a:stretch>
            <a:fillRect/>
          </a:stretch>
        </p:blipFill>
        <p:spPr bwMode="auto">
          <a:xfrm>
            <a:off x="8072461" y="1857364"/>
            <a:ext cx="876739" cy="10715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3108" y="928670"/>
            <a:ext cx="4206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Статья в учебнике о М.Ю.Лермонтове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864 -0.00047 0.05712 -0.00047 0.08576 -0.00162 C 0.1158 -0.00301 0.14635 -0.01065 0.17621 -0.01412 C 0.22604 -0.02732 0.35885 -0.02061 0.36892 -0.02061 C 0.41458 -0.02246 0.45868 -0.01968 0.50364 -0.01412 C 0.51059 -0.01158 0.51771 -0.01065 0.525 -0.00973 C 0.53611 -0.00463 0.54791 -0.00301 0.55955 -0.00162 C 0.57187 0.00393 0.59166 0.00509 0.60486 0.00648 C 0.61441 0.01088 0.60469 0.00694 0.62621 0.00949 C 0.6335 0.01041 0.64045 0.01435 0.64774 0.01597 C 0.65989 0.02176 0.66545 0.04143 0.66788 0.05717 C 0.66753 0.06342 0.66719 0.0699 0.66666 0.07615 C 0.66614 0.08171 0.66076 0.09143 0.65607 0.09213 C 0.63663 0.09351 0.61719 0.09328 0.59774 0.09351 C 0.55364 0.10231 0.50868 0.09328 0.46423 0.09051 C 0.44982 0.08564 0.43264 0.0868 0.41788 0.08588 C 0.35295 0.07476 0.28281 0.08449 0.21788 0.08588 C 0.17587 0.08472 0.13923 0.08564 0.09896 0.07777 C 0.09062 0.07407 0.08142 0.07291 0.07274 0.07152 C 0.06493 0.06805 0.07326 0.07129 0.05955 0.06828 C 0.04948 0.06597 0.03975 0.06226 0.02986 0.05879 C 0.02465 0.05694 0.02118 0.05648 0.01666 0.05254 C 0.01423 0.05046 0.00955 0.04606 0.00955 0.04606 C 0.00694 0.04097 0.00382 0.0368 0.00121 0.03148 C 0.00173 0.02476 0.00034 0.01643 0.00364 0.01111 C 0.00607 0.00717 0.01441 0.00486 0.01441 0.00486 C 0.02951 -0.00926 0.05781 -0.01135 0.075 -0.01274 C 0.09062 -0.01412 0.1059 -0.01621 0.12153 -0.01737 C 0.20989 -0.04167 0.31267 -0.03102 0.39774 -0.03172 C 0.44288 -0.03056 0.48732 -0.02824 0.53212 -0.02385 C 0.5401 -0.02176 0.54653 -0.02014 0.55486 -0.01899 C 0.56232 -0.01551 0.56979 -0.0132 0.57743 -0.01112 C 0.58107 -0.01019 0.58455 -0.00718 0.58819 -0.00625 C 0.59705 -0.00394 0.60989 -0.00047 0.61788 0.00486 C 0.61909 0.00578 0.62014 0.0074 0.62153 0.0081 C 0.62465 0.00949 0.62795 0.00972 0.63107 0.01111 C 0.63559 0.01527 0.64062 0.01666 0.64531 0.0206 C 0.64913 0.02801 0.65555 0.03379 0.66198 0.03657 C 0.6658 0.04166 0.66944 0.04213 0.67274 0.04768 C 0.67517 0.05162 0.67743 0.06203 0.67743 0.06203 C 0.67587 0.08194 0.67361 0.09259 0.65833 0.09814 C 0.64913 0.10694 0.63489 0.11226 0.62396 0.11597 C 0.59861 0.11551 0.57291 0.11527 0.54774 0.11435 C 0.53212 0.11365 0.51458 0.10694 0.49896 0.10463 C 0.4842 0.1 0.47135 0.09791 0.45607 0.09699 C 0.43871 0.09236 0.41979 0.09305 0.40243 0.09213 C 0.33003 0.0824 0.38576 0.08888 0.23455 0.09051 C 0.17656 0.09004 0.11875 0.09004 0.06076 0.08888 C 0.05399 0.08865 0.04583 0.0824 0.03941 0.07939 C 0.03559 0.07754 0.02864 0.07152 0.02864 0.07152 C 0.02569 0.06574 0.02344 0.06551 0.01909 0.06203 C 0.01875 0.06041 0.01857 0.05856 0.01788 0.05717 C 0.01701 0.05532 0.01458 0.05463 0.01441 0.05254 C 0.01354 0.0375 0.01128 0.0074 0.02396 -0.00301 C 0.02934 -0.01459 0.04392 -0.01806 0.05364 -0.02061 C 0.07014 -0.01945 0.08281 -0.01713 0.09896 -0.01574 C 0.16684 -0.01737 0.23455 -0.02107 0.30243 -0.02223 C 0.31163 -0.02477 0.3217 -0.02686 0.33107 -0.02686 " pathEditMode="relative" ptsTypes="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18" y="214290"/>
            <a:ext cx="5286375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700" b="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b="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b="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b="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«Боюсь не смерти я. О нет!</a:t>
            </a:r>
            <a:br>
              <a:rPr lang="ru-RU" sz="27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Боюсь исчезнуть совершенно…»</a:t>
            </a:r>
            <a:br>
              <a:rPr lang="ru-RU" sz="27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М.Ю.Лермонтов</a:t>
            </a:r>
            <a:r>
              <a:rPr lang="ru-RU" sz="2700" b="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643182"/>
            <a:ext cx="7266926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Что делает поэтов «бессмертными»?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857364"/>
            <a:ext cx="7761227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Письменно, одним предложением ответьте на вопрос 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1670" y="357166"/>
            <a:ext cx="4054315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 истории создания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204864"/>
            <a:ext cx="6215106" cy="39703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июня 1812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наполеоновская армия вторглась в пределы России.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месяца русская армия, измотанная боями за границей, отступала.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концу лета,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 августа 1812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Бородином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деревней в 124 километрах к западу от Москвы, произошло  генеральное сражение Отечественной войны 1812 года.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Минкультуры Московской области подготовило аудиодиск &quot;Бородино&quot; Московская область Лента новостей РИА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692696"/>
            <a:ext cx="2460590" cy="1854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84" y="357166"/>
            <a:ext cx="4054315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 истории создания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85926"/>
            <a:ext cx="7643866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Стихотворение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«Бородино»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было написано М.Ю.Лермонтовым в год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 годовщины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этой битвы.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жанру произведение напоминает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балладу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(повествует о легендарном историческом событии)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Михаил Лермонтов - &quot;Бородино&quot; &quot; ALLDAY - народный сайт о дизайне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214414" y="3643314"/>
            <a:ext cx="6046135" cy="3000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42852"/>
            <a:ext cx="6243697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“Из пламя и света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рождённое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М.Ю.Лермонтов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785926"/>
            <a:ext cx="700092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Послушайте стихотворение «Бородино»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928934"/>
            <a:ext cx="75947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 время прослушивания записывайте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незнакомые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Бесплатно скачать электронные книги. Литература. Книги без регистрации скачать бесплатно. Электронные книги бесплатно. Книги б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000504"/>
            <a:ext cx="2024050" cy="266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794" y="642918"/>
            <a:ext cx="412683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Словарная работа: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643050"/>
            <a:ext cx="717978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Фразеологические обороты и связные выражения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2357430"/>
            <a:ext cx="4851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обозначают выражения: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2857496"/>
            <a:ext cx="4563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наших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ушки на макушке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3000372"/>
            <a:ext cx="331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Французы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тут как тут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3071810"/>
            <a:ext cx="3914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думал: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«Угощу я друга!»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0298" y="3071810"/>
            <a:ext cx="4534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Уж мы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пойдём ломить </a:t>
            </a:r>
            <a:r>
              <a:rPr lang="ru-RU" dirty="0" smtClean="0">
                <a:cs typeface="Times New Roman" pitchFamily="18" charset="0"/>
              </a:rPr>
              <a:t>стеною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3000372"/>
            <a:ext cx="45003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Уж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постоим мы головою </a:t>
            </a:r>
          </a:p>
          <a:p>
            <a:pPr algn="ctr"/>
            <a:r>
              <a:rPr lang="ru-RU" dirty="0" smtClean="0"/>
              <a:t>за Родину свою!</a:t>
            </a:r>
            <a:endParaRPr lang="ru-RU" dirty="0"/>
          </a:p>
        </p:txBody>
      </p:sp>
      <p:pic>
        <p:nvPicPr>
          <p:cNvPr id="18436" name="Picture 4" descr="Иллюстрация 3 из 24 для Бородино - Михаил Лермонтов Лабиринт - книги. Источник: Ассо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357694"/>
            <a:ext cx="1445012" cy="2214578"/>
          </a:xfrm>
          <a:prstGeom prst="rect">
            <a:avLst/>
          </a:prstGeom>
          <a:noFill/>
        </p:spPr>
      </p:pic>
      <p:pic>
        <p:nvPicPr>
          <p:cNvPr id="18438" name="Picture 6" descr="Юбилейные даты: 1812-2012 купить в книжном интернет-магазине Лабири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357694"/>
            <a:ext cx="1577351" cy="2286016"/>
          </a:xfrm>
          <a:prstGeom prst="rect">
            <a:avLst/>
          </a:prstGeom>
          <a:noFill/>
        </p:spPr>
      </p:pic>
      <p:pic>
        <p:nvPicPr>
          <p:cNvPr id="18440" name="Picture 8" descr="Купить книгу &quot;Бородино&quot; Михаил Лермонтов в книжном интернет-магазине Read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714884"/>
            <a:ext cx="172904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5918" y="2000240"/>
            <a:ext cx="547714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Какие слова вы записали?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928934"/>
            <a:ext cx="689669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Составим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незнакомых слов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496"/>
            <a:ext cx="7767319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Подготовьтесь к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выразительному чтению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чтению по ролям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174</TotalTime>
  <Words>454</Words>
  <Application>Microsoft Office PowerPoint</Application>
  <PresentationFormat>Экран (4:3)</PresentationFormat>
  <Paragraphs>67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Тема2</vt:lpstr>
      <vt:lpstr>М.Ю.Лермонтов</vt:lpstr>
      <vt:lpstr>Ответьте на вопросы:</vt:lpstr>
      <vt:lpstr>   «Боюсь не смерти я. О нет! Боюсь исчезнуть совершенно…» М.Ю.Лермонтов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М.Ю.Лермонтов</dc:title>
  <dc:creator>User</dc:creator>
  <cp:lastModifiedBy>Наталья</cp:lastModifiedBy>
  <cp:revision>19</cp:revision>
  <dcterms:created xsi:type="dcterms:W3CDTF">2014-11-13T22:35:22Z</dcterms:created>
  <dcterms:modified xsi:type="dcterms:W3CDTF">2014-11-17T23:47:00Z</dcterms:modified>
</cp:coreProperties>
</file>