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8" r:id="rId2"/>
    <p:sldId id="257" r:id="rId3"/>
    <p:sldId id="261" r:id="rId4"/>
    <p:sldId id="262" r:id="rId5"/>
    <p:sldId id="259" r:id="rId6"/>
    <p:sldId id="260" r:id="rId7"/>
    <p:sldId id="25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DC794-AB9E-462F-BC19-1E1AC87E4545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9545D-911A-4274-847D-89CF6349DA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9545D-911A-4274-847D-89CF6349DA7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D92A63-8C4F-449E-9361-6F225EA971CD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5C43B5-9CC5-4435-80B5-19555F65D94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642910" y="857232"/>
            <a:ext cx="8001056" cy="52864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Тема:  Профилактика правонарушений среди несовершеннолетних, детская беспризорность и преступность.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амять с посл. доступом 3"/>
          <p:cNvSpPr/>
          <p:nvPr/>
        </p:nvSpPr>
        <p:spPr>
          <a:xfrm>
            <a:off x="1071538" y="928670"/>
            <a:ext cx="7500990" cy="550072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«Трудные – это такие дети, не с которыми трудно, а которым трудно.»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57158" y="2357430"/>
            <a:ext cx="8501122" cy="3929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r>
              <a:rPr lang="ru-RU" dirty="0" smtClean="0"/>
              <a:t>Право на жизнь.                                     Права, сохраняющие здоровье детей.</a:t>
            </a:r>
          </a:p>
          <a:p>
            <a:r>
              <a:rPr lang="ru-RU" dirty="0" smtClean="0"/>
              <a:t>Право на обеспечение                          Права, обеспечивающие культурное   </a:t>
            </a:r>
          </a:p>
          <a:p>
            <a:r>
              <a:rPr lang="ru-RU" dirty="0" smtClean="0"/>
              <a:t>нормальной семейной жизни.            развитие.</a:t>
            </a:r>
          </a:p>
          <a:p>
            <a:r>
              <a:rPr lang="ru-RU" dirty="0" smtClean="0"/>
              <a:t>Права, обеспечивающие                      Опасные ситуации (война, </a:t>
            </a:r>
          </a:p>
          <a:p>
            <a:r>
              <a:rPr lang="ru-RU" dirty="0" smtClean="0"/>
              <a:t>свободное развитие                              заключение). </a:t>
            </a:r>
          </a:p>
          <a:p>
            <a:r>
              <a:rPr lang="ru-RU" dirty="0" smtClean="0"/>
              <a:t>личности.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28794" y="1071546"/>
            <a:ext cx="6000792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Ранжирование по степени значимости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карточка 3"/>
          <p:cNvSpPr/>
          <p:nvPr/>
        </p:nvSpPr>
        <p:spPr>
          <a:xfrm>
            <a:off x="642910" y="1928802"/>
            <a:ext cx="8143932" cy="4572032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/>
              <a:t>	- непонимание друг друга и нежелание пойти на компромисс;</a:t>
            </a:r>
          </a:p>
          <a:p>
            <a:r>
              <a:rPr lang="ru-RU" sz="2000" dirty="0" smtClean="0"/>
              <a:t>	- чрезмерная забота родителей о ребенке, когда родители придерживаются следующего правила: «Дети созданы только для радости. Взрослыми они еще будут»; в результате в семье вырастает маленький, а затем и большой деспот, привыкший только получать и ничего не отдавать взамен;</a:t>
            </a:r>
          </a:p>
          <a:p>
            <a:r>
              <a:rPr lang="ru-RU" sz="2000" dirty="0" smtClean="0"/>
              <a:t>	- разногласия между родителями по вопросам воспитания, когда ребенку приходиться лавировать между требованиями отца и матери;</a:t>
            </a:r>
          </a:p>
          <a:p>
            <a:r>
              <a:rPr lang="ru-RU" sz="2000" dirty="0" smtClean="0"/>
              <a:t>	- отношение детей с товарищами, которые приносят родителям «лишние хлопоты»;</a:t>
            </a:r>
          </a:p>
          <a:p>
            <a:r>
              <a:rPr lang="ru-RU" dirty="0" smtClean="0"/>
              <a:t>	</a:t>
            </a:r>
          </a:p>
          <a:p>
            <a:endParaRPr lang="ru-RU" dirty="0"/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2071670" y="857232"/>
            <a:ext cx="6143668" cy="8572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Причины конфликтов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42852"/>
            <a:ext cx="8715436" cy="6500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Тест «Достаточно ли вы контактны с детьми?»</a:t>
            </a:r>
          </a:p>
          <a:p>
            <a:r>
              <a:rPr lang="ru-RU" sz="1600" dirty="0" smtClean="0"/>
              <a:t>	1. Считаете ли вы, что в вашей семье есть взаимопонимание?</a:t>
            </a:r>
          </a:p>
          <a:p>
            <a:r>
              <a:rPr lang="ru-RU" sz="1600" dirty="0" smtClean="0"/>
              <a:t>	2.Говорят  ли с вами дети по душам, советуются ли по личным вопросам?</a:t>
            </a:r>
          </a:p>
          <a:p>
            <a:r>
              <a:rPr lang="ru-RU" sz="1600" dirty="0" smtClean="0"/>
              <a:t>	3. Интересуются ли они вашей работой?</a:t>
            </a:r>
          </a:p>
          <a:p>
            <a:r>
              <a:rPr lang="ru-RU" sz="1600" dirty="0" smtClean="0"/>
              <a:t>	4. Знаете ли вы друзей ваших детей?</a:t>
            </a:r>
          </a:p>
          <a:p>
            <a:r>
              <a:rPr lang="ru-RU" sz="1600" dirty="0" smtClean="0"/>
              <a:t>	5. Бывают ли они у вас дома?</a:t>
            </a:r>
          </a:p>
          <a:p>
            <a:r>
              <a:rPr lang="ru-RU" sz="1600" dirty="0" smtClean="0"/>
              <a:t>	6. Участвуют ли ваши дети вместе с вами в хозяйственных делах?</a:t>
            </a:r>
          </a:p>
          <a:p>
            <a:r>
              <a:rPr lang="ru-RU" sz="1600" dirty="0" smtClean="0"/>
              <a:t>	7.Проверяете ли вы, как  они делают уроки?</a:t>
            </a:r>
          </a:p>
          <a:p>
            <a:r>
              <a:rPr lang="ru-RU" sz="1600" dirty="0" smtClean="0"/>
              <a:t>	8. Есть ли у вас общие с ними увлечения и занятия?</a:t>
            </a:r>
          </a:p>
          <a:p>
            <a:r>
              <a:rPr lang="ru-RU" sz="1600" dirty="0" smtClean="0"/>
              <a:t>	9. Участвуют ли дети в подготовке к праздникам?</a:t>
            </a:r>
          </a:p>
          <a:p>
            <a:r>
              <a:rPr lang="ru-RU" sz="1600" dirty="0" smtClean="0"/>
              <a:t>	10. Предпочитают ли дети, чтобы вы были с ними во время детских праздников?</a:t>
            </a:r>
          </a:p>
          <a:p>
            <a:r>
              <a:rPr lang="ru-RU" sz="1600" dirty="0" smtClean="0"/>
              <a:t>	11. Обсуждаете ли вы с детьми телевизионные передачи и фильмы?</a:t>
            </a:r>
          </a:p>
          <a:p>
            <a:r>
              <a:rPr lang="ru-RU" sz="1600" dirty="0" smtClean="0"/>
              <a:t>	12. Бываете ли вы вместе в театре, на выставках, на концертах ?</a:t>
            </a:r>
          </a:p>
          <a:p>
            <a:r>
              <a:rPr lang="ru-RU" sz="1600" dirty="0" smtClean="0"/>
              <a:t>	13. Обсуждаете ли вы с детьми телевизионные передачи и фильмы?</a:t>
            </a:r>
          </a:p>
          <a:p>
            <a:r>
              <a:rPr lang="ru-RU" sz="1600" dirty="0" smtClean="0"/>
              <a:t>	14. Участвуете ли вы вместе с детьми в прогулках, в туристических походах?</a:t>
            </a:r>
          </a:p>
          <a:p>
            <a:r>
              <a:rPr lang="ru-RU" sz="1600" dirty="0" smtClean="0"/>
              <a:t>	15. Предпочитаете  ли вы проводить отпуск вместе с детьми?</a:t>
            </a:r>
          </a:p>
          <a:p>
            <a:r>
              <a:rPr lang="ru-RU" sz="1600" dirty="0" smtClean="0"/>
              <a:t> 	16. Хорошо ли вы знаете своего ребенка?</a:t>
            </a:r>
          </a:p>
          <a:p>
            <a:r>
              <a:rPr lang="ru-RU" sz="1600" dirty="0" smtClean="0"/>
              <a:t>	17. Много ли  внимания уделяете воспитанию своего ребенка?</a:t>
            </a:r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214290"/>
            <a:ext cx="8715436" cy="64294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	</a:t>
            </a:r>
            <a:r>
              <a:rPr lang="ru-RU" sz="1700" b="1" dirty="0" smtClean="0"/>
              <a:t>Памятка родителям</a:t>
            </a:r>
          </a:p>
          <a:p>
            <a:r>
              <a:rPr lang="ru-RU" sz="1700" dirty="0" smtClean="0"/>
              <a:t>	1. Семья – это материальная  и духовная ячейка для воспитания детей, для супружеского счастья и радости.</a:t>
            </a:r>
          </a:p>
          <a:p>
            <a:r>
              <a:rPr lang="ru-RU" sz="1700" dirty="0" smtClean="0"/>
              <a:t>	Основой, стержнем семьи является супружеская любовь, взаимная забота и уважение. Ребенок должен быть членом семьи, но не ее центром. Когда ребенок становиться центром семьи и родители приносят себя ему в жертву, он вырастает эгоистом с завышенной самооценкой. За такую безрассудную любовь к себе он зачастую платит злом – пренебрежением к родителям, к семье , к людям.</a:t>
            </a:r>
          </a:p>
          <a:p>
            <a:r>
              <a:rPr lang="ru-RU" sz="1700" dirty="0" smtClean="0"/>
              <a:t>	2. Главный закон семьи: все заботятся о каждом члене семьи, а каждый член семьи в меру своих возможностей заботится о своей семье. Ваш ребенок должен твердо усвоить этот закон.</a:t>
            </a:r>
          </a:p>
          <a:p>
            <a:r>
              <a:rPr lang="ru-RU" sz="1700" dirty="0" smtClean="0"/>
              <a:t>	3. Воспитание ребенка  в семье – это достойное, непрерывное приобретение им в процессе жизни в семье полезного, ценного жизненного опыта. Главное средство воспитания ребенка – это пример родителей, их поведение, их деятельность. Это заинтересованное участие ребенка в жизни семьи, в ее заботах и радостях, это труд и добросовестное выполнение им ваших поручений.</a:t>
            </a:r>
          </a:p>
          <a:p>
            <a:r>
              <a:rPr lang="ru-RU" sz="1700" dirty="0" smtClean="0"/>
              <a:t>	4. Для воспитания ребенка очень вредны противоречия в требованиях родителей. Согласуйте их между собой. Еще более  вредны  противоречия между вашими требованиями и требованиями школы, учителей. Если вы не согласны с нашими требованиями или они вам непонятны, придите к нам, и мы вместе обсудим возникшие проблемы. </a:t>
            </a:r>
            <a:endParaRPr lang="ru-RU" sz="17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1357290" y="214290"/>
            <a:ext cx="7000924" cy="607223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Себастьян Брандт:</a:t>
            </a:r>
            <a:endParaRPr lang="ru-RU" i="1" dirty="0"/>
          </a:p>
          <a:p>
            <a:r>
              <a:rPr lang="ru-RU" i="1" dirty="0"/>
              <a:t>	</a:t>
            </a:r>
            <a:r>
              <a:rPr lang="ru-RU" i="1" dirty="0" smtClean="0"/>
              <a:t>Ребенок учится тому, </a:t>
            </a:r>
          </a:p>
          <a:p>
            <a:r>
              <a:rPr lang="ru-RU" i="1" dirty="0" smtClean="0"/>
              <a:t>	Что видит у себя в дому,</a:t>
            </a:r>
          </a:p>
          <a:p>
            <a:r>
              <a:rPr lang="ru-RU" i="1" dirty="0"/>
              <a:t>	</a:t>
            </a:r>
            <a:r>
              <a:rPr lang="ru-RU" i="1" dirty="0" smtClean="0"/>
              <a:t>Родители пример ему.</a:t>
            </a:r>
          </a:p>
          <a:p>
            <a:r>
              <a:rPr lang="ru-RU" i="1" dirty="0"/>
              <a:t>	</a:t>
            </a:r>
            <a:r>
              <a:rPr lang="ru-RU" i="1" dirty="0" smtClean="0"/>
              <a:t>Кто при жене и детях груб,</a:t>
            </a:r>
          </a:p>
          <a:p>
            <a:r>
              <a:rPr lang="ru-RU" i="1" dirty="0"/>
              <a:t>	</a:t>
            </a:r>
            <a:r>
              <a:rPr lang="ru-RU" i="1" dirty="0" smtClean="0"/>
              <a:t>Кому язык распутства люб,</a:t>
            </a:r>
          </a:p>
          <a:p>
            <a:r>
              <a:rPr lang="ru-RU" i="1" dirty="0"/>
              <a:t>	</a:t>
            </a:r>
            <a:r>
              <a:rPr lang="ru-RU" i="1" dirty="0" smtClean="0"/>
              <a:t>Пусть помнит, что с лихвой получит</a:t>
            </a:r>
          </a:p>
          <a:p>
            <a:r>
              <a:rPr lang="ru-RU" i="1" dirty="0"/>
              <a:t>	</a:t>
            </a:r>
            <a:r>
              <a:rPr lang="ru-RU" i="1" dirty="0" smtClean="0"/>
              <a:t>От них все то, чему их учит.</a:t>
            </a:r>
          </a:p>
          <a:p>
            <a:r>
              <a:rPr lang="ru-RU" i="1" dirty="0"/>
              <a:t>	</a:t>
            </a:r>
            <a:r>
              <a:rPr lang="ru-RU" i="1" dirty="0" smtClean="0"/>
              <a:t>Коль видят нас и слышат дети,</a:t>
            </a:r>
          </a:p>
          <a:p>
            <a:r>
              <a:rPr lang="ru-RU" i="1" dirty="0"/>
              <a:t>	</a:t>
            </a:r>
            <a:r>
              <a:rPr lang="ru-RU" i="1" dirty="0" smtClean="0"/>
              <a:t>Мы за дела свои в ответе.</a:t>
            </a:r>
          </a:p>
          <a:p>
            <a:r>
              <a:rPr lang="ru-RU" i="1" dirty="0"/>
              <a:t>	</a:t>
            </a:r>
            <a:r>
              <a:rPr lang="ru-RU" i="1" dirty="0" smtClean="0"/>
              <a:t>И за слова легко толкнуть</a:t>
            </a:r>
          </a:p>
          <a:p>
            <a:r>
              <a:rPr lang="ru-RU" i="1" dirty="0"/>
              <a:t>	</a:t>
            </a:r>
            <a:r>
              <a:rPr lang="ru-RU" i="1" dirty="0" smtClean="0"/>
              <a:t>Детей на нехороший путь.</a:t>
            </a:r>
          </a:p>
          <a:p>
            <a:r>
              <a:rPr lang="ru-RU" i="1" dirty="0"/>
              <a:t>	</a:t>
            </a:r>
            <a:r>
              <a:rPr lang="ru-RU" i="1" dirty="0" smtClean="0"/>
              <a:t>Держи в приличии свой дом,</a:t>
            </a:r>
          </a:p>
          <a:p>
            <a:r>
              <a:rPr lang="ru-RU" i="1" dirty="0"/>
              <a:t>	</a:t>
            </a:r>
            <a:r>
              <a:rPr lang="ru-RU" i="1" dirty="0" smtClean="0"/>
              <a:t>Чтобы не каяться потом.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84</Words>
  <Application>Microsoft Office PowerPoint</Application>
  <PresentationFormat>Экран (4:3)</PresentationFormat>
  <Paragraphs>58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bob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bob</dc:creator>
  <cp:lastModifiedBy>User</cp:lastModifiedBy>
  <cp:revision>11</cp:revision>
  <dcterms:created xsi:type="dcterms:W3CDTF">2009-11-19T19:02:55Z</dcterms:created>
  <dcterms:modified xsi:type="dcterms:W3CDTF">2012-12-05T14:53:57Z</dcterms:modified>
</cp:coreProperties>
</file>