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19204" y="4419600"/>
            <a:ext cx="7115196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95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95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4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74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774550"/>
          </a:xfrm>
        </p:spPr>
        <p:txBody>
          <a:bodyPr>
            <a:normAutofit/>
          </a:bodyPr>
          <a:lstStyle/>
          <a:p>
            <a:r>
              <a:rPr lang="ru-RU" dirty="0" smtClean="0"/>
              <a:t>Кубань в творчестве русских </a:t>
            </a:r>
            <a:r>
              <a:rPr lang="ru-RU" smtClean="0"/>
              <a:t>писателей 19 </a:t>
            </a:r>
            <a:r>
              <a:rPr lang="ru-RU" dirty="0" smtClean="0"/>
              <a:t>века.</a:t>
            </a:r>
            <a:br>
              <a:rPr lang="ru-RU" dirty="0" smtClean="0"/>
            </a:br>
            <a:r>
              <a:rPr lang="ru-RU" dirty="0" smtClean="0"/>
              <a:t>Урок-практикум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348880"/>
            <a:ext cx="64008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географии и </a:t>
            </a:r>
            <a:r>
              <a:rPr lang="ru-RU" dirty="0" err="1" smtClean="0"/>
              <a:t>кубановедения</a:t>
            </a:r>
            <a:endParaRPr lang="ru-RU" dirty="0" smtClean="0"/>
          </a:p>
          <a:p>
            <a:r>
              <a:rPr lang="ru-RU" dirty="0" err="1" smtClean="0"/>
              <a:t>Марухно</a:t>
            </a:r>
            <a:r>
              <a:rPr lang="ru-RU" dirty="0" smtClean="0"/>
              <a:t> Анастасия Викторовна</a:t>
            </a:r>
          </a:p>
          <a:p>
            <a:r>
              <a:rPr lang="ru-RU" dirty="0" err="1" smtClean="0"/>
              <a:t>Мбоу</a:t>
            </a:r>
            <a:r>
              <a:rPr lang="ru-RU" dirty="0" smtClean="0"/>
              <a:t> Лицей №64</a:t>
            </a:r>
          </a:p>
          <a:p>
            <a:r>
              <a:rPr lang="ru-RU" dirty="0" smtClean="0"/>
              <a:t>Краснодар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37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66"/>
            <a:ext cx="7925753" cy="125749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Задание №1</a:t>
            </a:r>
            <a:br>
              <a:rPr lang="ru-RU" sz="2000" b="1" dirty="0" smtClean="0"/>
            </a:br>
            <a:r>
              <a:rPr lang="ru-RU" sz="2000" b="1" dirty="0" smtClean="0"/>
              <a:t>Прочитайте отрывок из очерка </a:t>
            </a:r>
            <a:r>
              <a:rPr lang="ru-RU" sz="2000" b="1" dirty="0" err="1" smtClean="0"/>
              <a:t>Г.И.Успенского</a:t>
            </a:r>
            <a:r>
              <a:rPr lang="ru-RU" sz="2000" b="1" dirty="0" smtClean="0"/>
              <a:t> «Мирошник» и ответьте на вопросы.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571184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b="1" dirty="0" smtClean="0"/>
              <a:t>Кавказское побережье имеет всевозможные удобства именно для открытия школ, в которых можно практиковать различные роды труда: прекрасные долины между гор, удобные для школ хлебопашества, то есть для того, чтобы выучиться этому труду не из-под палки, а тихо и спокойно. Здесь возможна культура табака, винограда, леса-источник  всяких промыслов из дерева, в море-рыбы. Размышляя на эту тему, можно представить ,как было бы хорошо, если бы наши благотворительные заведения, морящие сирот и детей бедных родителей, взяли и разобрали этот берег по рукам, основав школы различного труда, дав средства входить туда </a:t>
            </a:r>
            <a:r>
              <a:rPr lang="ru-RU" sz="1800" b="1" dirty="0"/>
              <a:t>д</a:t>
            </a:r>
            <a:r>
              <a:rPr lang="ru-RU" sz="1800" b="1" dirty="0" smtClean="0"/>
              <a:t>етям всех сословий, с тем, чтобы, выучившись тому или иному труду, они прямо на побережье , садились на самостоятельные участки, которые и выкупали бы так же, как крестьяне выкупают свой надел.</a:t>
            </a:r>
          </a:p>
          <a:p>
            <a:pPr algn="just">
              <a:buAutoNum type="arabicParenR"/>
            </a:pPr>
            <a:r>
              <a:rPr lang="ru-RU" sz="2000" b="1" i="1" u="sng" dirty="0" smtClean="0"/>
              <a:t>Как оценивает экономический потенциал Черноморского побережья автор?</a:t>
            </a:r>
          </a:p>
          <a:p>
            <a:pPr algn="just">
              <a:buAutoNum type="arabicParenR"/>
            </a:pPr>
            <a:r>
              <a:rPr lang="ru-RU" sz="2000" b="1" i="1" u="sng" dirty="0" smtClean="0"/>
              <a:t>Каковы его предложения по использованию побережья</a:t>
            </a:r>
            <a:r>
              <a:rPr lang="ru-RU" sz="1600" dirty="0" smtClean="0"/>
              <a:t>?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90768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314441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Comic Sans MS" panose="030F0702030302020204" pitchFamily="66" charset="0"/>
              </a:rPr>
              <a:t>Что связывало А.П. Чехова с нашим краем? В каком рассказе писателя земля Кубани предстает как символ вольной и счастливой жизни?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052736"/>
            <a:ext cx="3891271" cy="535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1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15196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№3</a:t>
            </a:r>
            <a:br>
              <a:rPr lang="ru-RU" dirty="0" smtClean="0"/>
            </a:br>
            <a:r>
              <a:rPr lang="ru-RU" dirty="0" smtClean="0"/>
              <a:t>Таблица №1</a:t>
            </a:r>
            <a:br>
              <a:rPr lang="ru-RU" dirty="0" smtClean="0"/>
            </a:br>
            <a:r>
              <a:rPr lang="ru-RU" dirty="0" smtClean="0"/>
              <a:t>«Кубань в творчестве русских писателей»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989468"/>
              </p:ext>
            </p:extLst>
          </p:nvPr>
        </p:nvGraphicFramePr>
        <p:xfrm>
          <a:off x="1259632" y="1988840"/>
          <a:ext cx="7488832" cy="469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2381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Писатель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Произведение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38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63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 используемой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Близнюк</a:t>
            </a:r>
            <a:r>
              <a:rPr lang="ru-RU" dirty="0" smtClean="0"/>
              <a:t> Е.П., Гриценко Р.М. Рабочая тетрадь по </a:t>
            </a:r>
            <a:r>
              <a:rPr lang="ru-RU" dirty="0" err="1" smtClean="0"/>
              <a:t>кубановедению</a:t>
            </a:r>
            <a:r>
              <a:rPr lang="ru-RU" dirty="0" smtClean="0"/>
              <a:t> для 8 класса.- Краснодар, 2013.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70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RU_RU_6_8March_StylishFlowersOnWhite_2007v_Russ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TS102470405</Template>
  <TotalTime>20</TotalTime>
  <Words>233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MS_RU_RU_6_8March_StylishFlowersOnWhite_2007v_Russia</vt:lpstr>
      <vt:lpstr>Кубань в творчестве русских писателей 19 века. Урок-практикум</vt:lpstr>
      <vt:lpstr>Задание №1 Прочитайте отрывок из очерка Г.И.Успенского «Мирошник» и ответьте на вопросы.</vt:lpstr>
      <vt:lpstr>Задание №2</vt:lpstr>
      <vt:lpstr>Задание №3 Таблица №1 «Кубань в творчестве русских писателей»</vt:lpstr>
      <vt:lpstr>Список 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Кубань в творчестве русских писателей второй половины 19 века. Урок-практикум</dc:title>
  <dc:creator>user13</dc:creator>
  <cp:lastModifiedBy>user13</cp:lastModifiedBy>
  <cp:revision>4</cp:revision>
  <dcterms:created xsi:type="dcterms:W3CDTF">2015-02-20T17:53:44Z</dcterms:created>
  <dcterms:modified xsi:type="dcterms:W3CDTF">2015-02-20T18:24:44Z</dcterms:modified>
</cp:coreProperties>
</file>