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0" r:id="rId13"/>
    <p:sldId id="271" r:id="rId14"/>
    <p:sldId id="268" r:id="rId15"/>
    <p:sldId id="267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9659-593B-4E02-88B3-FFF90963FC44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CC6C-06D7-44A6-B6DB-463B04309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9659-593B-4E02-88B3-FFF90963FC44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CC6C-06D7-44A6-B6DB-463B04309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9659-593B-4E02-88B3-FFF90963FC44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CC6C-06D7-44A6-B6DB-463B04309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9659-593B-4E02-88B3-FFF90963FC44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CC6C-06D7-44A6-B6DB-463B04309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9659-593B-4E02-88B3-FFF90963FC44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CC6C-06D7-44A6-B6DB-463B04309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9659-593B-4E02-88B3-FFF90963FC44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CC6C-06D7-44A6-B6DB-463B04309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9659-593B-4E02-88B3-FFF90963FC44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CC6C-06D7-44A6-B6DB-463B04309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9659-593B-4E02-88B3-FFF90963FC44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CC6C-06D7-44A6-B6DB-463B04309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9659-593B-4E02-88B3-FFF90963FC44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CC6C-06D7-44A6-B6DB-463B04309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9659-593B-4E02-88B3-FFF90963FC44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CC6C-06D7-44A6-B6DB-463B04309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9659-593B-4E02-88B3-FFF90963FC44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CC6C-06D7-44A6-B6DB-463B04309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B9659-593B-4E02-88B3-FFF90963FC44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0CC6C-06D7-44A6-B6DB-463B04309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Georgia" pitchFamily="18" charset="0"/>
              </a:rPr>
              <a:t>Фронтовая </a:t>
            </a:r>
            <a:br>
              <a:rPr lang="ru-RU" sz="3200" b="1" i="1" dirty="0" smtClean="0">
                <a:latin typeface="Georgia" pitchFamily="18" charset="0"/>
              </a:rPr>
            </a:br>
            <a:r>
              <a:rPr lang="ru-RU" sz="3200" b="1" i="1" dirty="0" smtClean="0">
                <a:latin typeface="Georgia" pitchFamily="18" charset="0"/>
              </a:rPr>
              <a:t>тетрадка- песенник 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smtClean="0">
                <a:latin typeface="Georgia" pitchFamily="18" charset="0"/>
              </a:rPr>
              <a:t>младшего </a:t>
            </a:r>
            <a:r>
              <a:rPr lang="ru-RU" sz="3200" b="1" i="1" dirty="0" smtClean="0">
                <a:latin typeface="Georgia" pitchFamily="18" charset="0"/>
              </a:rPr>
              <a:t>лейтенанта</a:t>
            </a:r>
            <a:br>
              <a:rPr lang="ru-RU" sz="3200" b="1" i="1" dirty="0" smtClean="0">
                <a:latin typeface="Georgia" pitchFamily="18" charset="0"/>
              </a:rPr>
            </a:br>
            <a:r>
              <a:rPr lang="ru-RU" sz="3200" b="1" i="1" dirty="0" smtClean="0">
                <a:latin typeface="Georgia" pitchFamily="18" charset="0"/>
              </a:rPr>
              <a:t> </a:t>
            </a:r>
            <a:r>
              <a:rPr lang="ru-RU" sz="3200" b="1" i="1" dirty="0" smtClean="0">
                <a:latin typeface="Georgia" pitchFamily="18" charset="0"/>
              </a:rPr>
              <a:t>Трифонова Семена Ивановича</a:t>
            </a:r>
            <a:r>
              <a:rPr lang="ru-RU" sz="3200" dirty="0" smtClean="0">
                <a:latin typeface="Georgia" pitchFamily="18" charset="0"/>
              </a:rPr>
              <a:t/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b="1" i="1" dirty="0" smtClean="0">
                <a:latin typeface="Georgia" pitchFamily="18" charset="0"/>
              </a:rPr>
              <a:t> </a:t>
            </a:r>
            <a:r>
              <a:rPr lang="ru-RU" sz="3200" dirty="0" smtClean="0">
                <a:latin typeface="Georgia" pitchFamily="18" charset="0"/>
              </a:rPr>
              <a:t/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/>
              <a:t>                                   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b="1" i="1" dirty="0" smtClean="0">
                <a:latin typeface="Georgia" pitchFamily="18" charset="0"/>
              </a:rPr>
              <a:t> </a:t>
            </a:r>
            <a:br>
              <a:rPr lang="ru-RU" sz="2400" b="1" i="1" dirty="0" smtClean="0">
                <a:latin typeface="Georgia" pitchFamily="18" charset="0"/>
              </a:rPr>
            </a:br>
            <a:endParaRPr lang="ru-RU" sz="2400" b="1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644239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295" y="428604"/>
            <a:ext cx="8704705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86766" cy="142873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Georgia" pitchFamily="18" charset="0"/>
              </a:rPr>
              <a:t/>
            </a:r>
            <a:br>
              <a:rPr lang="ru-RU" sz="2800" b="1" i="1" dirty="0" smtClean="0">
                <a:latin typeface="Georgia" pitchFamily="18" charset="0"/>
              </a:rPr>
            </a:br>
            <a:r>
              <a:rPr lang="ru-RU" sz="2800" b="1" i="1" dirty="0" smtClean="0">
                <a:latin typeface="Georgia" pitchFamily="18" charset="0"/>
              </a:rPr>
              <a:t>Фронтовая т</a:t>
            </a:r>
            <a:r>
              <a:rPr lang="ru-RU" sz="2800" b="1" i="1" dirty="0" smtClean="0">
                <a:latin typeface="Georgia" pitchFamily="18" charset="0"/>
              </a:rPr>
              <a:t>етрадка- песенник </a:t>
            </a:r>
            <a:br>
              <a:rPr lang="ru-RU" sz="2800" b="1" i="1" dirty="0" smtClean="0">
                <a:latin typeface="Georgia" pitchFamily="18" charset="0"/>
              </a:rPr>
            </a:br>
            <a:r>
              <a:rPr lang="ru-RU" sz="2800" b="1" i="1" dirty="0" smtClean="0">
                <a:latin typeface="Georgia" pitchFamily="18" charset="0"/>
              </a:rPr>
              <a:t> использовалась как фотоальбом</a:t>
            </a:r>
            <a:endParaRPr lang="ru-RU" sz="2800" b="1" i="1" dirty="0">
              <a:latin typeface="Georgia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428736"/>
            <a:ext cx="3720177" cy="439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3105834"/>
            <a:ext cx="857256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latin typeface="Georgia" pitchFamily="18" charset="0"/>
            </a:endParaRPr>
          </a:p>
          <a:p>
            <a:endParaRPr lang="ru-RU" b="1" i="1" dirty="0" smtClean="0">
              <a:latin typeface="Georgia" pitchFamily="18" charset="0"/>
            </a:endParaRPr>
          </a:p>
          <a:p>
            <a:endParaRPr lang="ru-RU" b="1" i="1" dirty="0" smtClean="0">
              <a:latin typeface="Georgia" pitchFamily="18" charset="0"/>
            </a:endParaRPr>
          </a:p>
          <a:p>
            <a:endParaRPr lang="ru-RU" b="1" i="1" dirty="0" smtClean="0">
              <a:latin typeface="Georgia" pitchFamily="18" charset="0"/>
            </a:endParaRPr>
          </a:p>
          <a:p>
            <a:endParaRPr lang="ru-RU" b="1" i="1" dirty="0" smtClean="0">
              <a:latin typeface="Georgia" pitchFamily="18" charset="0"/>
            </a:endParaRPr>
          </a:p>
          <a:p>
            <a:endParaRPr lang="ru-RU" b="1" i="1" dirty="0" smtClean="0">
              <a:latin typeface="Georgia" pitchFamily="18" charset="0"/>
            </a:endParaRPr>
          </a:p>
          <a:p>
            <a:endParaRPr lang="ru-RU" b="1" i="1" dirty="0" smtClean="0">
              <a:latin typeface="Georgia" pitchFamily="18" charset="0"/>
            </a:endParaRPr>
          </a:p>
          <a:p>
            <a:endParaRPr lang="ru-RU" b="1" i="1" dirty="0" smtClean="0">
              <a:latin typeface="Georgia" pitchFamily="18" charset="0"/>
            </a:endParaRPr>
          </a:p>
          <a:p>
            <a:endParaRPr lang="ru-RU" b="1" i="1" dirty="0" smtClean="0">
              <a:latin typeface="Georgia" pitchFamily="18" charset="0"/>
            </a:endParaRPr>
          </a:p>
          <a:p>
            <a:endParaRPr lang="ru-RU" b="1" i="1" dirty="0" smtClean="0">
              <a:latin typeface="Georgia" pitchFamily="18" charset="0"/>
            </a:endParaRPr>
          </a:p>
          <a:p>
            <a:endParaRPr lang="ru-RU" b="1" i="1" dirty="0" smtClean="0">
              <a:latin typeface="Georgia" pitchFamily="18" charset="0"/>
            </a:endParaRPr>
          </a:p>
          <a:p>
            <a:pPr algn="ctr"/>
            <a:r>
              <a:rPr lang="ru-RU" sz="2800" b="1" i="1" dirty="0" smtClean="0">
                <a:latin typeface="Georgia" pitchFamily="18" charset="0"/>
              </a:rPr>
              <a:t>Друзья-однополчане </a:t>
            </a:r>
            <a:r>
              <a:rPr lang="ru-RU" sz="2800" b="1" i="1" dirty="0" smtClean="0">
                <a:latin typeface="Georgia" pitchFamily="18" charset="0"/>
              </a:rPr>
              <a:t>Трифонова С.И.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290"/>
            <a:ext cx="5929322" cy="638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9150" y="1285860"/>
            <a:ext cx="3933317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Georgia" pitchFamily="18" charset="0"/>
              </a:rPr>
              <a:t>Лист из песенника </a:t>
            </a:r>
            <a:br>
              <a:rPr lang="ru-RU" sz="2800" b="1" i="1" dirty="0" smtClean="0">
                <a:latin typeface="Georgia" pitchFamily="18" charset="0"/>
              </a:rPr>
            </a:br>
            <a:r>
              <a:rPr lang="ru-RU" sz="2800" b="1" i="1" dirty="0" smtClean="0">
                <a:latin typeface="Georgia" pitchFamily="18" charset="0"/>
              </a:rPr>
              <a:t>Некоторые   записи  плохо читаются</a:t>
            </a:r>
            <a:endParaRPr lang="ru-RU" sz="2800" b="1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Georgia" pitchFamily="18" charset="0"/>
              </a:rPr>
              <a:t>Спустя 30 лет после войны</a:t>
            </a:r>
            <a:br>
              <a:rPr lang="ru-RU" sz="2800" b="1" i="1" dirty="0" smtClean="0">
                <a:latin typeface="Georgia" pitchFamily="18" charset="0"/>
              </a:rPr>
            </a:br>
            <a:r>
              <a:rPr lang="ru-RU" sz="2800" b="1" i="1" dirty="0" smtClean="0">
                <a:latin typeface="Georgia" pitchFamily="18" charset="0"/>
              </a:rPr>
              <a:t> Семен Иванович побывал на местах боев за Сталинград, где воевал в составе 13-й гвардейской дивизии генерала </a:t>
            </a:r>
            <a:r>
              <a:rPr lang="ru-RU" sz="2800" b="1" i="1" dirty="0" err="1" smtClean="0">
                <a:latin typeface="Georgia" pitchFamily="18" charset="0"/>
              </a:rPr>
              <a:t>Родимцева</a:t>
            </a:r>
            <a:endParaRPr lang="ru-RU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714612" y="1785926"/>
            <a:ext cx="3409948" cy="48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2214546" y="285728"/>
            <a:ext cx="4429156" cy="626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28604"/>
            <a:ext cx="4500562" cy="625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141763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smtClean="0">
                <a:latin typeface="Georgia" pitchFamily="18" charset="0"/>
              </a:rPr>
              <a:t/>
            </a:r>
            <a:br>
              <a:rPr lang="ru-RU" b="1" i="1" dirty="0" smtClean="0">
                <a:latin typeface="Georgia" pitchFamily="18" charset="0"/>
              </a:rPr>
            </a:br>
            <a:r>
              <a:rPr lang="ru-RU" sz="3600" b="1" i="1" dirty="0" smtClean="0">
                <a:latin typeface="Georgia" pitchFamily="18" charset="0"/>
              </a:rPr>
              <a:t>Трифонов Семен Иванович</a:t>
            </a:r>
            <a:br>
              <a:rPr lang="ru-RU" sz="3600" b="1" i="1" dirty="0" smtClean="0">
                <a:latin typeface="Georgia" pitchFamily="18" charset="0"/>
              </a:rPr>
            </a:br>
            <a:r>
              <a:rPr lang="ru-RU" sz="3600" b="1" i="1" dirty="0" smtClean="0">
                <a:latin typeface="Georgia" pitchFamily="18" charset="0"/>
              </a:rPr>
              <a:t>1920-1991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8163" b="-333"/>
          <a:stretch>
            <a:fillRect/>
          </a:stretch>
        </p:blipFill>
        <p:spPr bwMode="auto">
          <a:xfrm>
            <a:off x="2643174" y="1323960"/>
            <a:ext cx="3500462" cy="52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Georgia" pitchFamily="18" charset="0"/>
              </a:rPr>
              <a:t>В 1939 году Семен Иванович </a:t>
            </a:r>
            <a:r>
              <a:rPr lang="ru-RU" sz="2800" b="1" i="1" dirty="0" err="1" smtClean="0">
                <a:latin typeface="Georgia" pitchFamily="18" charset="0"/>
              </a:rPr>
              <a:t>приывается</a:t>
            </a:r>
            <a:r>
              <a:rPr lang="ru-RU" sz="2800" b="1" i="1" dirty="0" smtClean="0">
                <a:latin typeface="Georgia" pitchFamily="18" charset="0"/>
              </a:rPr>
              <a:t> на действительную военную службу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714348" y="1571612"/>
            <a:ext cx="3143272" cy="513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lum bright="-30000" contrast="20000"/>
          </a:blip>
          <a:srcRect/>
          <a:stretch>
            <a:fillRect/>
          </a:stretch>
        </p:blipFill>
        <p:spPr bwMode="auto">
          <a:xfrm>
            <a:off x="4444939" y="1643049"/>
            <a:ext cx="3698961" cy="489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975" t="2339" r="1102" b="6444"/>
          <a:stretch>
            <a:fillRect/>
          </a:stretch>
        </p:blipFill>
        <p:spPr bwMode="auto">
          <a:xfrm>
            <a:off x="2357422" y="1000108"/>
            <a:ext cx="414340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Georgia" pitchFamily="18" charset="0"/>
              </a:rPr>
              <a:t>Предвоенное фото Трифонова С.И.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Georgia" pitchFamily="18" charset="0"/>
              </a:rPr>
              <a:t>Трифонова Тамара (Домна) Ивановна</a:t>
            </a:r>
            <a:br>
              <a:rPr lang="ru-RU" sz="2800" b="1" i="1" dirty="0" smtClean="0">
                <a:latin typeface="Georgia" pitchFamily="18" charset="0"/>
              </a:rPr>
            </a:br>
            <a:r>
              <a:rPr lang="ru-RU" sz="2800" b="1" i="1" dirty="0" smtClean="0">
                <a:latin typeface="Georgia" pitchFamily="18" charset="0"/>
              </a:rPr>
              <a:t>(вверху)</a:t>
            </a:r>
            <a:endParaRPr lang="ru-RU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396931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736"/>
            <a:ext cx="4007503" cy="465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269" y="357166"/>
            <a:ext cx="8977731" cy="592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796909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872" y="500042"/>
            <a:ext cx="8869284" cy="576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077" y="500042"/>
            <a:ext cx="8940923" cy="575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35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Фронтовая  тетрадка- песенник   младшего лейтенанта  Трифонова Семена Ивановича                                           </vt:lpstr>
      <vt:lpstr>  Трифонов Семен Иванович 1920-1991 </vt:lpstr>
      <vt:lpstr>В 1939 году Семен Иванович приывается на действительную военную службу</vt:lpstr>
      <vt:lpstr>Предвоенное фото Трифонова С.И.</vt:lpstr>
      <vt:lpstr>Трифонова Тамара (Домна) Ивановна (вверху)</vt:lpstr>
      <vt:lpstr>Слайд 6</vt:lpstr>
      <vt:lpstr>Слайд 7</vt:lpstr>
      <vt:lpstr>Слайд 8</vt:lpstr>
      <vt:lpstr>Слайд 9</vt:lpstr>
      <vt:lpstr>Слайд 10</vt:lpstr>
      <vt:lpstr>Слайд 11</vt:lpstr>
      <vt:lpstr> Фронтовая тетрадка- песенник   использовалась как фотоальбом</vt:lpstr>
      <vt:lpstr>Слайд 13</vt:lpstr>
      <vt:lpstr>Лист из песенника  Некоторые   записи  плохо читаются</vt:lpstr>
      <vt:lpstr>Спустя 30 лет после войны  Семен Иванович побывал на местах боев за Сталинград, где воевал в составе 13-й гвардейской дивизии генерала Родимцева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36</cp:revision>
  <dcterms:created xsi:type="dcterms:W3CDTF">2012-01-30T00:42:29Z</dcterms:created>
  <dcterms:modified xsi:type="dcterms:W3CDTF">2012-01-30T13:59:59Z</dcterms:modified>
</cp:coreProperties>
</file>