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6" autoAdjust="0"/>
    <p:restoredTop sz="94632" autoAdjust="0"/>
  </p:normalViewPr>
  <p:slideViewPr>
    <p:cSldViewPr>
      <p:cViewPr varScale="1">
        <p:scale>
          <a:sx n="124" d="100"/>
          <a:sy n="124" d="100"/>
        </p:scale>
        <p:origin x="-8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B3299FE-9B70-49C9-9D8E-9BF0ADEC19F1}" type="datetimeFigureOut">
              <a:rPr lang="ru-RU" smtClean="0"/>
              <a:t>17.11.2014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AB52D06-865A-4191-9986-7DD9F636460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8640" y="752872"/>
            <a:ext cx="7543800" cy="1524000"/>
          </a:xfrm>
        </p:spPr>
        <p:txBody>
          <a:bodyPr/>
          <a:lstStyle/>
          <a:p>
            <a:r>
              <a:rPr lang="ru-RU" sz="5400" dirty="0" smtClean="0">
                <a:solidFill>
                  <a:schemeClr val="bg1"/>
                </a:solidFill>
              </a:rPr>
              <a:t>Изучение творчества А.И. Куприна в 11 классе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6024" y="3356992"/>
            <a:ext cx="8748464" cy="144016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smtClean="0">
                <a:latin typeface="Arial Black" pitchFamily="34" charset="0"/>
              </a:rPr>
              <a:t>Презентация к уроку </a:t>
            </a:r>
          </a:p>
          <a:p>
            <a:pPr algn="ctr"/>
            <a:r>
              <a:rPr lang="ru-RU" b="1" dirty="0" smtClean="0">
                <a:latin typeface="Arial Black" pitchFamily="34" charset="0"/>
              </a:rPr>
              <a:t>«Духовная эволюция подпоручика Ромашова» </a:t>
            </a:r>
          </a:p>
          <a:p>
            <a:pPr algn="ctr"/>
            <a:r>
              <a:rPr lang="ru-RU" b="1" dirty="0">
                <a:latin typeface="Arial Black" pitchFamily="34" charset="0"/>
              </a:rPr>
              <a:t>(</a:t>
            </a:r>
            <a:r>
              <a:rPr lang="ru-RU" b="1" dirty="0" smtClean="0">
                <a:latin typeface="Arial Black" pitchFamily="34" charset="0"/>
              </a:rPr>
              <a:t>по повести «Поединок»)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56176" y="52292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О.С. Лупачёва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749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0243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Куприн о повести «Поединок»: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>
              <a:latin typeface="Arial Black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Arial Black" pitchFamily="34" charset="0"/>
              </a:rPr>
              <a:t>«Первой своей настоящей вещью я считаю «Поединок»…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Arial Black" pitchFamily="34" charset="0"/>
              </a:rPr>
              <a:t>«Поединок» для меня составляет мой главный «девятый вал».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026" name="Picture 2" descr="D:\Stuff\Downloads\kuprin_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976643"/>
            <a:ext cx="2412716" cy="209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Ознакомление с содержанием повести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5088"/>
            <a:ext cx="7543800" cy="36701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Комментированное чтение основных эпизодов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Анализ текста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Обсуждение прочитанного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Подготовка к домашнему сочинению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8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04664"/>
            <a:ext cx="6781800" cy="14561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Духовная эволюция </a:t>
            </a:r>
            <a:br>
              <a:rPr lang="ru-RU" sz="4000" dirty="0" smtClean="0"/>
            </a:br>
            <a:r>
              <a:rPr lang="ru-RU" sz="4000" dirty="0" smtClean="0"/>
              <a:t>главного героя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75438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Юрий Ромашов – главный герой повести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Мечты подпоручика о будущем (гл. 2). Планы после окончания военного училища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(гл. 3)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Образ жизни: скучный, пьянствует, имеет связь с нелюбимой женщиной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(гл. 8, 9, 18)</a:t>
            </a:r>
          </a:p>
        </p:txBody>
      </p:sp>
    </p:spTree>
    <p:extLst>
      <p:ext uri="{BB962C8B-B14F-4D97-AF65-F5344CB8AC3E}">
        <p14:creationId xmlns:p14="http://schemas.microsoft.com/office/powerpoint/2010/main" val="183119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Разочарование в военной службе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32856"/>
            <a:ext cx="7543800" cy="3886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День смотра, ошибка Ромашова. Позор и стыд, решение застрелиться (гл. 15)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Встреча с солдатом </a:t>
            </a:r>
            <a:r>
              <a:rPr lang="ru-RU" dirty="0" err="1" smtClean="0">
                <a:latin typeface="Arial Black" pitchFamily="34" charset="0"/>
              </a:rPr>
              <a:t>Хлебниковым</a:t>
            </a:r>
            <a:r>
              <a:rPr lang="ru-RU" dirty="0" smtClean="0">
                <a:latin typeface="Arial Black" pitchFamily="34" charset="0"/>
              </a:rPr>
              <a:t>. Откровенный разговор (гл. 16-17)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Роль </a:t>
            </a:r>
            <a:r>
              <a:rPr lang="ru-RU" dirty="0" err="1" smtClean="0">
                <a:latin typeface="Arial Black" pitchFamily="34" charset="0"/>
              </a:rPr>
              <a:t>Назанского</a:t>
            </a:r>
            <a:r>
              <a:rPr lang="ru-RU" dirty="0" smtClean="0">
                <a:latin typeface="Arial Black" pitchFamily="34" charset="0"/>
              </a:rPr>
              <a:t> в жизни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latin typeface="Arial Black" pitchFamily="34" charset="0"/>
              </a:rPr>
              <a:t>Ромашова (гл. 5, 21)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2050" name="Picture 2" descr="D:\Stuff\Downloads\A._I._Kuprin__Poedin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86" y="3573016"/>
            <a:ext cx="1525402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430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818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Сравнительная характеристика Ромашова и </a:t>
            </a:r>
            <a:r>
              <a:rPr lang="ru-RU" sz="4000" dirty="0" err="1" smtClean="0"/>
              <a:t>Назанского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5088"/>
            <a:ext cx="7543800" cy="38862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 Black" pitchFamily="34" charset="0"/>
              </a:rPr>
              <a:t>Черты сходства</a:t>
            </a:r>
          </a:p>
          <a:p>
            <a:pPr marL="703263" indent="-342900">
              <a:buFont typeface="Wingdings" pitchFamily="2" charset="2"/>
              <a:buChar char="Ø"/>
            </a:pPr>
            <a:r>
              <a:rPr lang="ru-RU" dirty="0" smtClean="0">
                <a:latin typeface="Arial Black" pitchFamily="34" charset="0"/>
              </a:rPr>
              <a:t>Представители офицерского общества</a:t>
            </a:r>
          </a:p>
          <a:p>
            <a:pPr marL="703263" indent="-342900">
              <a:buFont typeface="Wingdings" pitchFamily="2" charset="2"/>
              <a:buChar char="Ø"/>
            </a:pPr>
            <a:r>
              <a:rPr lang="ru-RU" dirty="0" smtClean="0">
                <a:latin typeface="Arial Black" pitchFamily="34" charset="0"/>
              </a:rPr>
              <a:t>Критически относятся к военной службе</a:t>
            </a:r>
          </a:p>
          <a:p>
            <a:r>
              <a:rPr lang="ru-RU" dirty="0" smtClean="0">
                <a:latin typeface="Arial Black" pitchFamily="34" charset="0"/>
              </a:rPr>
              <a:t>Черты различия</a:t>
            </a:r>
          </a:p>
          <a:p>
            <a:pPr marL="703263" indent="-342900">
              <a:buFont typeface="Wingdings" pitchFamily="2" charset="2"/>
              <a:buChar char="Ø"/>
            </a:pPr>
            <a:r>
              <a:rPr lang="ru-RU" dirty="0" err="1" smtClean="0">
                <a:latin typeface="Arial Black" pitchFamily="34" charset="0"/>
              </a:rPr>
              <a:t>Назанский</a:t>
            </a:r>
            <a:r>
              <a:rPr lang="ru-RU" dirty="0" smtClean="0">
                <a:latin typeface="Arial Black" pitchFamily="34" charset="0"/>
              </a:rPr>
              <a:t> пассивен, пьет, ищет и не находит выхода</a:t>
            </a:r>
          </a:p>
          <a:p>
            <a:pPr marL="703263" indent="-342900">
              <a:buFont typeface="Wingdings" pitchFamily="2" charset="2"/>
              <a:buChar char="Ø"/>
            </a:pPr>
            <a:r>
              <a:rPr lang="ru-RU" dirty="0" smtClean="0">
                <a:latin typeface="Arial Black" pitchFamily="34" charset="0"/>
              </a:rPr>
              <a:t>Ромашов активен. Выступает против физического наказания </a:t>
            </a:r>
            <a:r>
              <a:rPr lang="ru-RU" dirty="0" err="1" smtClean="0">
                <a:latin typeface="Arial Black" pitchFamily="34" charset="0"/>
              </a:rPr>
              <a:t>соладт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81800" cy="13681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 чем смысл заглавия повести «Поединок»?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060848"/>
            <a:ext cx="7543800" cy="3886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Через какие нравственные страдания, сомнения проходит Ромашов?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Что главное для писателя в повести – показать нравы и порядки армии или духовную эволюцию от «маленького человека» к свободно мыслящей личности? Аргументируйте свой ответ.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2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781800" cy="101500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Высказывания о повести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3040"/>
            <a:ext cx="7543800" cy="44622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 Black" pitchFamily="34" charset="0"/>
              </a:rPr>
              <a:t>«Повесть Куприна нанесла царской армии в тысячу раз более страшный удар, нежели тот, что нанесли японцы под Цусимой русскому флоту»</a:t>
            </a:r>
          </a:p>
          <a:p>
            <a:pPr marL="0" indent="0" algn="r">
              <a:buNone/>
            </a:pPr>
            <a:r>
              <a:rPr lang="ru-RU" dirty="0" smtClean="0">
                <a:latin typeface="Arial Black" pitchFamily="34" charset="0"/>
              </a:rPr>
              <a:t>(Сатирик В. Князев)</a:t>
            </a:r>
          </a:p>
          <a:p>
            <a:endParaRPr lang="ru-RU" dirty="0" smtClean="0">
              <a:latin typeface="Arial Black" pitchFamily="34" charset="0"/>
            </a:endParaRPr>
          </a:p>
          <a:p>
            <a:r>
              <a:rPr lang="ru-RU" dirty="0" smtClean="0">
                <a:latin typeface="Arial Black" pitchFamily="34" charset="0"/>
              </a:rPr>
              <a:t>«Это повесть и вместе с тем документ о тупой и сгнившей до сердцевины офицерской касте, об армии, державшейся только на страхе и унижении солдат»</a:t>
            </a:r>
          </a:p>
          <a:p>
            <a:pPr marL="0" indent="0" algn="r">
              <a:buNone/>
            </a:pPr>
            <a:r>
              <a:rPr lang="ru-RU" dirty="0" smtClean="0">
                <a:latin typeface="Arial Black" pitchFamily="34" charset="0"/>
              </a:rPr>
              <a:t>(К. Паустовский)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34</TotalTime>
  <Words>310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Изучение творчества А.И. Куприна в 11 классе</vt:lpstr>
      <vt:lpstr>Презентация PowerPoint</vt:lpstr>
      <vt:lpstr>Ознакомление с содержанием повести</vt:lpstr>
      <vt:lpstr>Духовная эволюция  главного героя</vt:lpstr>
      <vt:lpstr>Разочарование в военной службе</vt:lpstr>
      <vt:lpstr>Сравнительная характеристика Ромашова и Назанского</vt:lpstr>
      <vt:lpstr>В чем смысл заглавия повести «Поединок»?</vt:lpstr>
      <vt:lpstr>Высказывания о повести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творчества А.И. Куприна в 11 классе</dc:title>
  <dc:creator>Storm</dc:creator>
  <cp:lastModifiedBy>Storm</cp:lastModifiedBy>
  <cp:revision>4</cp:revision>
  <dcterms:created xsi:type="dcterms:W3CDTF">2014-11-17T13:54:35Z</dcterms:created>
  <dcterms:modified xsi:type="dcterms:W3CDTF">2014-11-17T14:28:56Z</dcterms:modified>
</cp:coreProperties>
</file>