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66" r:id="rId6"/>
    <p:sldId id="259" r:id="rId7"/>
    <p:sldId id="267" r:id="rId8"/>
    <p:sldId id="269" r:id="rId9"/>
    <p:sldId id="270" r:id="rId10"/>
    <p:sldId id="271" r:id="rId11"/>
    <p:sldId id="272" r:id="rId12"/>
    <p:sldId id="273" r:id="rId13"/>
    <p:sldId id="261" r:id="rId14"/>
    <p:sldId id="262" r:id="rId15"/>
    <p:sldId id="263" r:id="rId16"/>
    <p:sldId id="274" r:id="rId17"/>
    <p:sldId id="275" r:id="rId18"/>
    <p:sldId id="264" r:id="rId19"/>
    <p:sldId id="265" r:id="rId20"/>
  </p:sldIdLst>
  <p:sldSz cx="9144000" cy="6858000" type="screen4x3"/>
  <p:notesSz cx="6858000" cy="9144000"/>
  <p:custDataLst>
    <p:tags r:id="rId2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0A7C17-7303-4C8C-88BC-AC51B1A5789B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B19D76-B7C2-4BC4-A84F-67615AE59C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4000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0A7C17-7303-4C8C-88BC-AC51B1A5789B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B19D76-B7C2-4BC4-A84F-67615AE59C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4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0A7C17-7303-4C8C-88BC-AC51B1A5789B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B19D76-B7C2-4BC4-A84F-67615AE59C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4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0A7C17-7303-4C8C-88BC-AC51B1A5789B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B19D76-B7C2-4BC4-A84F-67615AE59C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4000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0A7C17-7303-4C8C-88BC-AC51B1A5789B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B19D76-B7C2-4BC4-A84F-67615AE59C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4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0A7C17-7303-4C8C-88BC-AC51B1A5789B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B19D76-B7C2-4BC4-A84F-67615AE59C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4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0A7C17-7303-4C8C-88BC-AC51B1A5789B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B19D76-B7C2-4BC4-A84F-67615AE59C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4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0A7C17-7303-4C8C-88BC-AC51B1A5789B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B19D76-B7C2-4BC4-A84F-67615AE59C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4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0A7C17-7303-4C8C-88BC-AC51B1A5789B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B19D76-B7C2-4BC4-A84F-67615AE59C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4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0A7C17-7303-4C8C-88BC-AC51B1A5789B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B19D76-B7C2-4BC4-A84F-67615AE59C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4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0A7C17-7303-4C8C-88BC-AC51B1A5789B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B19D76-B7C2-4BC4-A84F-67615AE59C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 advClick="0" advTm="14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80A7C17-7303-4C8C-88BC-AC51B1A5789B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DB19D76-B7C2-4BC4-A84F-67615AE59C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14000"/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445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6889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Не стареют душой ветераны….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advClick="0" advTm="14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Ирина Ф 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8208912" cy="5486896"/>
          </a:xfrm>
        </p:spPr>
      </p:pic>
    </p:spTree>
  </p:cSld>
  <p:clrMapOvr>
    <a:masterClrMapping/>
  </p:clrMapOvr>
  <p:transition advClick="0" advTm="14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встречи с ветеранам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753708"/>
          </a:xfrm>
        </p:spPr>
      </p:pic>
    </p:spTree>
  </p:cSld>
  <p:clrMapOvr>
    <a:masterClrMapping/>
  </p:clrMapOvr>
  <p:transition advClick="0" advTm="14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1985 год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школа 85 год 40 ле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980728"/>
            <a:ext cx="8496944" cy="5722432"/>
          </a:xfrm>
        </p:spPr>
      </p:pic>
    </p:spTree>
  </p:cSld>
  <p:clrMapOvr>
    <a:masterClrMapping/>
  </p:clrMapOvr>
  <p:transition advClick="0" advTm="14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70609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1986 год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в вельске ветераны внизу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124743"/>
            <a:ext cx="8712968" cy="5524873"/>
          </a:xfrm>
        </p:spPr>
      </p:pic>
    </p:spTree>
  </p:cSld>
  <p:clrMapOvr>
    <a:masterClrMapping/>
  </p:clrMapOvr>
  <p:transition advClick="0" advTm="14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77809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1986 год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в вельске ветераны внизу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144761"/>
            <a:ext cx="8640960" cy="5713239"/>
          </a:xfrm>
        </p:spPr>
      </p:pic>
    </p:spTree>
  </p:cSld>
  <p:clrMapOvr>
    <a:masterClrMapping/>
  </p:clrMapOvr>
  <p:transition advClick="0" advTm="14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то 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692696"/>
            <a:ext cx="8567705" cy="5328592"/>
          </a:xfrm>
        </p:spPr>
      </p:pic>
    </p:spTree>
  </p:cSld>
  <p:clrMapOvr>
    <a:masterClrMapping/>
  </p:clrMapOvr>
  <p:transition advClick="0" advTm="14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8748464" cy="6447238"/>
          </a:xfrm>
        </p:spPr>
      </p:pic>
    </p:spTree>
  </p:cSld>
  <p:clrMapOvr>
    <a:masterClrMapping/>
  </p:clrMapOvr>
  <p:transition advClick="0" advTm="14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-1"/>
            <a:ext cx="8496944" cy="598777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805264"/>
            <a:ext cx="8435280" cy="1052736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Вокуева</a:t>
            </a:r>
            <a:r>
              <a:rPr lang="ru-RU" dirty="0" smtClean="0"/>
              <a:t> И.Ф. -90 лет со дня рождения, ИЖМА</a:t>
            </a:r>
            <a:endParaRPr lang="ru-RU" dirty="0"/>
          </a:p>
        </p:txBody>
      </p:sp>
    </p:spTree>
  </p:cSld>
  <p:clrMapOvr>
    <a:masterClrMapping/>
  </p:clrMapOvr>
  <p:transition advClick="0" advTm="14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4900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2012 год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SDC1171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827584" y="908720"/>
            <a:ext cx="7416824" cy="5562618"/>
          </a:xfrm>
        </p:spPr>
      </p:pic>
    </p:spTree>
  </p:cSld>
  <p:clrMapOvr>
    <a:masterClrMapping/>
  </p:clrMapOvr>
  <p:transition advClick="0" advTm="14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2014год, 5 мая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DSC0300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95536" y="332656"/>
            <a:ext cx="8481747" cy="4770983"/>
          </a:xfrm>
        </p:spPr>
      </p:pic>
    </p:spTree>
  </p:cSld>
  <p:clrMapOvr>
    <a:masterClrMapping/>
  </p:clrMapOvr>
  <p:transition advClick="0" advTm="14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ветеран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836712"/>
            <a:ext cx="9144000" cy="6002725"/>
          </a:xfrm>
        </p:spPr>
      </p:pic>
    </p:spTree>
  </p:cSld>
  <p:clrMapOvr>
    <a:masterClrMapping/>
  </p:clrMapOvr>
  <p:transition advClick="0" advTm="14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муж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398" y="332656"/>
            <a:ext cx="9022602" cy="478201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301208"/>
            <a:ext cx="8101528" cy="73383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1976 год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4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0 год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05092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45224"/>
            <a:ext cx="843528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1980 год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4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1980 год , Ижма, совещание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80 г совещ в ижме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899592" y="908720"/>
            <a:ext cx="7776864" cy="5729029"/>
          </a:xfrm>
        </p:spPr>
      </p:pic>
    </p:spTree>
  </p:cSld>
  <p:clrMapOvr>
    <a:masterClrMapping/>
  </p:clrMapOvr>
  <p:transition advClick="0" advTm="14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05430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301208"/>
            <a:ext cx="8435280" cy="155679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1983 год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4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1985 год</a:t>
            </a:r>
            <a:endParaRPr lang="ru-RU" dirty="0"/>
          </a:p>
        </p:txBody>
      </p:sp>
      <p:pic>
        <p:nvPicPr>
          <p:cNvPr id="6" name="Содержимое 5" descr="в вельске ветераны внизу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620688"/>
            <a:ext cx="8136904" cy="5398523"/>
          </a:xfrm>
        </p:spPr>
      </p:pic>
    </p:spTree>
  </p:cSld>
  <p:clrMapOvr>
    <a:masterClrMapping/>
  </p:clrMapOvr>
  <p:transition advClick="0" advTm="14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19256" cy="792088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chemeClr val="tx1"/>
                </a:solidFill>
              </a:rPr>
              <a:t>Встреча женщин тружениц тыла, ветеранов войны к 40 </a:t>
            </a:r>
            <a:r>
              <a:rPr lang="ru-RU" sz="2200" dirty="0" err="1" smtClean="0">
                <a:solidFill>
                  <a:schemeClr val="tx1"/>
                </a:solidFill>
              </a:rPr>
              <a:t>летию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3100" dirty="0" smtClean="0">
                <a:solidFill>
                  <a:schemeClr val="tx1"/>
                </a:solidFill>
              </a:rPr>
              <a:t>Победы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женщины к 40 летию побед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182666"/>
            <a:ext cx="8424936" cy="5675334"/>
          </a:xfrm>
        </p:spPr>
      </p:pic>
    </p:spTree>
  </p:cSld>
  <p:clrMapOvr>
    <a:masterClrMapping/>
  </p:clrMapOvr>
  <p:transition advClick="0" advTm="14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встречи с ветеранами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2166" y="764704"/>
            <a:ext cx="8911834" cy="5686491"/>
          </a:xfrm>
        </p:spPr>
      </p:pic>
    </p:spTree>
  </p:cSld>
  <p:clrMapOvr>
    <a:masterClrMapping/>
  </p:clrMapOvr>
  <p:transition advClick="0" advTm="1400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73957fa1490b0daf87f8dd746ab948ec06314d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33</TotalTime>
  <Words>51</Words>
  <Application>Microsoft Office PowerPoint</Application>
  <PresentationFormat>Экран (4:3)</PresentationFormat>
  <Paragraphs>13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Аспект</vt:lpstr>
      <vt:lpstr>Не стареют душой ветераны….</vt:lpstr>
      <vt:lpstr>Слайд 2</vt:lpstr>
      <vt:lpstr>1976 год</vt:lpstr>
      <vt:lpstr>  1980 год</vt:lpstr>
      <vt:lpstr>1980 год , Ижма, совещание</vt:lpstr>
      <vt:lpstr>1983 год </vt:lpstr>
      <vt:lpstr>1985 год</vt:lpstr>
      <vt:lpstr>Встреча женщин тружениц тыла, ветеранов войны к 40 летию Победы </vt:lpstr>
      <vt:lpstr>Слайд 9</vt:lpstr>
      <vt:lpstr>Слайд 10</vt:lpstr>
      <vt:lpstr>Слайд 11</vt:lpstr>
      <vt:lpstr>1985 год</vt:lpstr>
      <vt:lpstr>1986 год </vt:lpstr>
      <vt:lpstr>1986 год </vt:lpstr>
      <vt:lpstr>Слайд 15</vt:lpstr>
      <vt:lpstr>Слайд 16</vt:lpstr>
      <vt:lpstr>Вокуева И.Ф. -90 лет со дня рождения, ИЖМА</vt:lpstr>
      <vt:lpstr>2012 год</vt:lpstr>
      <vt:lpstr>2014год, 5 мая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Юзер</dc:creator>
  <cp:lastModifiedBy>Компьютер 7</cp:lastModifiedBy>
  <cp:revision>6</cp:revision>
  <dcterms:created xsi:type="dcterms:W3CDTF">2015-02-08T17:18:59Z</dcterms:created>
  <dcterms:modified xsi:type="dcterms:W3CDTF">2015-02-09T08:28:29Z</dcterms:modified>
</cp:coreProperties>
</file>