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4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B11B-5842-4F59-AD0E-2F7CA87944D5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D84C-66A6-4C45-947A-24288D9AC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42BDB-33C8-44FF-8DFD-20FC40FC0E40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3E0E-8EAB-4DBB-967C-4E6936122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F075-2AE5-49B8-8472-5EC90C91052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D6EA5-7299-4A20-B785-95A05E4DA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60FD9-AA2A-4B1B-A627-DAA51C71A3AF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A151-C656-48F1-82DD-B37AAA85C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90932-04E1-4E8C-B5C3-F03CC99D203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D928-AD0C-4DAE-B2C4-F295E87D8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66A6-91B0-45EC-9352-C591C903976D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FA1E-CB20-4F6A-876D-63EE5EAF0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9164D-F368-41E5-9B12-E8EE3FA24517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F366-6B65-4CD9-87FD-866DED618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8C54-0E19-4F2A-94F9-1FD77B05B765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4F11-CA2B-4918-8786-6895D3F47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F6D4-839C-43E7-9CDA-1BE963416E32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DC92-C675-4E3A-8292-20A6882E3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920B6-7619-4B12-A5D3-AB4515E5FB75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BA1E-261F-4F6A-91C4-7EDE9BAF7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6A41-5310-42F2-A915-7C1E55704541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2D15-1AB0-46BE-8561-BDE94F79F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DBDFD3-B14D-4CBF-9EBB-006EAE190A52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FD5927-10CE-452E-9754-9559A0898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 край</a:t>
            </a:r>
            <a:br>
              <a:rPr lang="ru-RU" dirty="0" smtClean="0"/>
            </a:br>
            <a:r>
              <a:rPr lang="ru-RU" dirty="0" smtClean="0"/>
              <a:t>Калининградская область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Географическое положение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ru-RU" sz="3200" dirty="0" smtClean="0"/>
              <a:t>1. Определим положение области на карте России</a:t>
            </a:r>
            <a:endParaRPr lang="ru-RU" sz="3200" dirty="0"/>
          </a:p>
        </p:txBody>
      </p:sp>
      <p:pic>
        <p:nvPicPr>
          <p:cNvPr id="1026" name="Picture 2" descr="C:\Documents and Settings\user\Рабочий стол\учитель года\physical_map_of_russi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  <p:sp>
        <p:nvSpPr>
          <p:cNvPr id="4" name="5-конечная звезда 3"/>
          <p:cNvSpPr/>
          <p:nvPr/>
        </p:nvSpPr>
        <p:spPr>
          <a:xfrm>
            <a:off x="1428728" y="2928934"/>
            <a:ext cx="142876" cy="214314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14348" y="1428736"/>
            <a:ext cx="214314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учитель года\physical_map_of_russi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00042"/>
            <a:ext cx="5181600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00042"/>
            <a:ext cx="314327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Калининградская область расположена на берегу Балтийского  моря. 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357554" y="1428736"/>
            <a:ext cx="171451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Documents and Settings\user\Рабочий стол\учитель года\image002_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040340" cy="57864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42976" y="2786058"/>
            <a:ext cx="214314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море выступает Калининградский полуостров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714356"/>
            <a:ext cx="264320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Куршская коса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4572008"/>
            <a:ext cx="264320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Вислинская</a:t>
            </a:r>
            <a:r>
              <a:rPr lang="ru-RU" dirty="0" smtClean="0"/>
              <a:t> коса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1643050"/>
            <a:ext cx="85725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Куршский</a:t>
            </a:r>
            <a:r>
              <a:rPr lang="ru-RU" dirty="0" smtClean="0"/>
              <a:t> залив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4000504"/>
            <a:ext cx="13573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Вислинский</a:t>
            </a:r>
            <a:r>
              <a:rPr lang="ru-RU" dirty="0" smtClean="0"/>
              <a:t> залив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Границы Калининградской области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Определите по карте атласа: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Протяженность К.о. с севера на юг и с запада на восток.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Определите с какими государствами граничит Калининградская область.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074" name="Picture 2" descr="C:\Documents and Settings\user\Рабочий стол\учитель года\1158527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285860"/>
            <a:ext cx="5111750" cy="3165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5143512"/>
            <a:ext cx="421484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/>
              <a:t>С </a:t>
            </a:r>
            <a:r>
              <a:rPr lang="ru-RU" dirty="0" err="1" smtClean="0"/>
              <a:t>с</a:t>
            </a:r>
            <a:r>
              <a:rPr lang="ru-RU" dirty="0" smtClean="0"/>
              <a:t> </a:t>
            </a:r>
            <a:r>
              <a:rPr lang="ru-RU" dirty="0" smtClean="0"/>
              <a:t>на ю=108км. С </a:t>
            </a:r>
            <a:r>
              <a:rPr lang="ru-RU" dirty="0" err="1" smtClean="0"/>
              <a:t>з</a:t>
            </a:r>
            <a:r>
              <a:rPr lang="ru-RU" dirty="0" smtClean="0"/>
              <a:t> на </a:t>
            </a:r>
            <a:r>
              <a:rPr lang="ru-RU" dirty="0" err="1" smtClean="0"/>
              <a:t>в=</a:t>
            </a:r>
            <a:r>
              <a:rPr lang="ru-RU" dirty="0" smtClean="0"/>
              <a:t> 205 км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На юге-  Польша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На севере - Литва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Особенности границ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sz="2400" dirty="0" smtClean="0"/>
              <a:t>Граница с Польшей и Литвой не только сухопутная, но и морская (по Балтийскому морю)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Сухопутная граница с Литвой по рекам </a:t>
            </a:r>
            <a:r>
              <a:rPr lang="ru-RU" sz="2400" dirty="0" err="1" smtClean="0"/>
              <a:t>Шешупе</a:t>
            </a:r>
            <a:r>
              <a:rPr lang="ru-RU" sz="2400" dirty="0" smtClean="0"/>
              <a:t> и Неман.</a:t>
            </a:r>
            <a:endParaRPr lang="ru-RU" sz="2400" dirty="0"/>
          </a:p>
        </p:txBody>
      </p:sp>
      <p:pic>
        <p:nvPicPr>
          <p:cNvPr id="5122" name="Picture 2" descr="C:\Documents and Settings\user\Рабочий стол\учитель года\kaliningradskay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072" y="1571612"/>
            <a:ext cx="557392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4040188" cy="639762"/>
          </a:xfrm>
        </p:spPr>
        <p:txBody>
          <a:bodyPr/>
          <a:lstStyle/>
          <a:p>
            <a:r>
              <a:rPr lang="ru-RU" dirty="0" smtClean="0"/>
              <a:t>Калининградская </a:t>
            </a:r>
            <a:r>
              <a:rPr lang="ru-RU" dirty="0" smtClean="0"/>
              <a:t>область (</a:t>
            </a:r>
            <a:r>
              <a:rPr lang="ru-RU" sz="1600" dirty="0" smtClean="0"/>
              <a:t>погранзастава </a:t>
            </a:r>
            <a:r>
              <a:rPr lang="ru-RU" sz="1600" dirty="0" err="1" smtClean="0"/>
              <a:t>Нормельн</a:t>
            </a:r>
            <a:r>
              <a:rPr lang="ru-RU" sz="1600" dirty="0" smtClean="0"/>
              <a:t>,</a:t>
            </a:r>
            <a:r>
              <a:rPr lang="ru-RU" sz="1600" dirty="0" smtClean="0"/>
              <a:t> Балтийская коса, Калининградская </a:t>
            </a:r>
            <a:r>
              <a:rPr lang="ru-RU" sz="1600" dirty="0" smtClean="0"/>
              <a:t>область</a:t>
            </a:r>
            <a:r>
              <a:rPr lang="ru-RU" dirty="0" smtClean="0"/>
              <a:t>) самая западная точка РФ.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14282" y="4000504"/>
            <a:ext cx="4041775" cy="639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Калининградская область является анклавом (</a:t>
            </a:r>
            <a:r>
              <a:rPr lang="ru-RU" sz="1600" b="0" dirty="0" smtClean="0"/>
              <a:t>Калининградская область для россиян – </a:t>
            </a:r>
            <a:r>
              <a:rPr lang="ru-RU" sz="1600" b="0" i="1" dirty="0" err="1" smtClean="0"/>
              <a:t>эксклав</a:t>
            </a:r>
            <a:r>
              <a:rPr lang="ru-RU" sz="1600" b="0" dirty="0" smtClean="0"/>
              <a:t>, а для других стран (и как объект международного права) – </a:t>
            </a:r>
            <a:r>
              <a:rPr lang="ru-RU" sz="1600" b="0" i="1" dirty="0" smtClean="0"/>
              <a:t>анклав</a:t>
            </a:r>
            <a:r>
              <a:rPr lang="ru-RU" sz="1600" b="0" dirty="0" smtClean="0"/>
              <a:t>. Но в обиходе корректно Калининградскую область именовать анклавом</a:t>
            </a:r>
            <a:r>
              <a:rPr lang="ru-RU" b="0" dirty="0" smtClean="0"/>
              <a:t>. 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429264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Анклав-</a:t>
            </a:r>
            <a:r>
              <a:rPr lang="ru-RU" dirty="0" smtClean="0"/>
              <a:t>территория или часть территории государства, окруженная со всех сторон территорией какого-либо другого государства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Эксклав-часть</a:t>
            </a:r>
            <a:r>
              <a:rPr lang="ru-RU" dirty="0" smtClean="0"/>
              <a:t> </a:t>
            </a:r>
            <a:r>
              <a:rPr lang="ru-RU" dirty="0" smtClean="0"/>
              <a:t>территории государства, географически отдаленная от основной и окруженная территорией других стран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http://www.intellika.info/upload/blog/a1b/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3810000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учитель года\2000px-Russia_Kaliningrad_location_map.svg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89" y="1643050"/>
            <a:ext cx="6096011" cy="4572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Районы Калининградской области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5572140"/>
            <a:ext cx="2857520" cy="639762"/>
          </a:xfrm>
        </p:spPr>
        <p:txBody>
          <a:bodyPr/>
          <a:lstStyle/>
          <a:p>
            <a:r>
              <a:rPr lang="ru-RU" b="0" dirty="0" smtClean="0"/>
              <a:t>В каждом есть своя «маленькая столица» -город который является </a:t>
            </a:r>
            <a:r>
              <a:rPr lang="ru-RU" dirty="0" smtClean="0"/>
              <a:t>районным центром.  </a:t>
            </a:r>
            <a:r>
              <a:rPr lang="ru-RU" b="0" dirty="0" smtClean="0"/>
              <a:t>В Зеленоградском районе- Зеленоградск, в Правдинском- Правдинск.</a:t>
            </a:r>
          </a:p>
          <a:p>
            <a:r>
              <a:rPr lang="ru-RU" b="0" dirty="0" smtClean="0"/>
              <a:t>Найдите их все!</a:t>
            </a:r>
            <a:endParaRPr lang="ru-RU" b="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928694"/>
          </a:xfrm>
        </p:spPr>
        <p:txBody>
          <a:bodyPr/>
          <a:lstStyle/>
          <a:p>
            <a:r>
              <a:rPr lang="ru-RU" dirty="0" smtClean="0"/>
              <a:t>Калининград- центр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142984"/>
            <a:ext cx="3008313" cy="4691063"/>
          </a:xfrm>
        </p:spPr>
        <p:txBody>
          <a:bodyPr/>
          <a:lstStyle/>
          <a:p>
            <a:r>
              <a:rPr lang="ru-RU" sz="2000" dirty="0" smtClean="0"/>
              <a:t>4 июля 1946 года после смерти «всесоюзного старосты» М. И. Калинина в его честь Кёнигсберг Указом Президиума Верховного Совета СССР был переименован в Калининград, хотя Калинин не имел никакого прямого отношения к этому </a:t>
            </a:r>
            <a:r>
              <a:rPr lang="ru-RU" sz="2000" dirty="0" smtClean="0"/>
              <a:t>городу, </a:t>
            </a:r>
            <a:r>
              <a:rPr lang="ru-RU" sz="2000" dirty="0" smtClean="0"/>
              <a:t>а на карте страны уже были города Калинин (ныне Тверь) и Калининград под Москвой (ныне Королёв).</a:t>
            </a:r>
            <a:endParaRPr lang="ru-RU" sz="2000" dirty="0"/>
          </a:p>
        </p:txBody>
      </p:sp>
      <p:pic>
        <p:nvPicPr>
          <p:cNvPr id="7170" name="Picture 2" descr="C:\Documents and Settings\user\Рабочий стол\учитель года\Памятник_Калинин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85728"/>
            <a:ext cx="4786346" cy="6352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3008313" cy="1162050"/>
          </a:xfrm>
        </p:spPr>
        <p:txBody>
          <a:bodyPr/>
          <a:lstStyle/>
          <a:p>
            <a:r>
              <a:rPr lang="ru-RU" sz="2800" dirty="0" smtClean="0"/>
              <a:t>Задания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186766" cy="469106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800" dirty="0" smtClean="0"/>
              <a:t>Нанесите на контурную карту объекты о которых мы узнали на уроке.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Площадь РФ=17,1 </a:t>
            </a:r>
            <a:r>
              <a:rPr lang="ru-RU" sz="2800" dirty="0" err="1" smtClean="0"/>
              <a:t>км.кв</a:t>
            </a:r>
            <a:r>
              <a:rPr lang="ru-RU" sz="2800" dirty="0" smtClean="0"/>
              <a:t>., площадь К.о.=15 тыс. </a:t>
            </a:r>
            <a:r>
              <a:rPr lang="ru-RU" sz="2800" dirty="0" err="1" smtClean="0"/>
              <a:t>км.кв</a:t>
            </a:r>
            <a:r>
              <a:rPr lang="ru-RU" sz="2800" dirty="0" smtClean="0"/>
              <a:t>. Сколько наших областей поместится на кате РФ?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 каком районе мы живем? Нанесите его на контурную карту. Подпиши название районного центра. Покажите с какими районами мы граничим.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</Template>
  <TotalTime>110</TotalTime>
  <Words>305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44</vt:lpstr>
      <vt:lpstr>Наш край Калининградская область</vt:lpstr>
      <vt:lpstr>1. Определим положение области на карте России</vt:lpstr>
      <vt:lpstr>Слайд 3</vt:lpstr>
      <vt:lpstr>Границы Калининградской области</vt:lpstr>
      <vt:lpstr>Особенности границ</vt:lpstr>
      <vt:lpstr>Слайд 6</vt:lpstr>
      <vt:lpstr>Районы Калининградской области</vt:lpstr>
      <vt:lpstr>Калининград- центр области</vt:lpstr>
      <vt:lpstr>Задания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край Калининградская область</dc:title>
  <dc:creator>user</dc:creator>
  <cp:lastModifiedBy>user</cp:lastModifiedBy>
  <cp:revision>10</cp:revision>
  <dcterms:created xsi:type="dcterms:W3CDTF">2015-02-09T11:16:15Z</dcterms:created>
  <dcterms:modified xsi:type="dcterms:W3CDTF">2015-02-09T13:12:17Z</dcterms:modified>
</cp:coreProperties>
</file>