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6" r:id="rId4"/>
    <p:sldId id="259" r:id="rId5"/>
    <p:sldId id="263" r:id="rId6"/>
    <p:sldId id="264" r:id="rId7"/>
    <p:sldId id="265" r:id="rId8"/>
    <p:sldId id="266" r:id="rId9"/>
    <p:sldId id="261" r:id="rId10"/>
    <p:sldId id="262" r:id="rId11"/>
    <p:sldId id="267" r:id="rId12"/>
    <p:sldId id="268" r:id="rId13"/>
    <p:sldId id="269" r:id="rId14"/>
    <p:sldId id="26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685800" y="2500306"/>
            <a:ext cx="7772400" cy="1500188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Современный Петербург – преемник традиций </a:t>
            </a:r>
            <a:r>
              <a:rPr lang="en-US" sz="4400" dirty="0" smtClean="0"/>
              <a:t>XIX </a:t>
            </a:r>
            <a:r>
              <a:rPr lang="ru-RU" sz="4400" dirty="0" smtClean="0"/>
              <a:t>века? </a:t>
            </a:r>
            <a:endParaRPr lang="ru-RU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857224" y="2500306"/>
            <a:ext cx="7772400" cy="1500188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Современный Петербург – преемник традиций </a:t>
            </a:r>
            <a:r>
              <a:rPr lang="en-US" sz="4400" dirty="0" smtClean="0"/>
              <a:t>XIX </a:t>
            </a:r>
            <a:r>
              <a:rPr lang="ru-RU" sz="4400" dirty="0" smtClean="0"/>
              <a:t>века? </a:t>
            </a:r>
            <a:endParaRPr lang="ru-RU" sz="4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http://www.rg.ru/i/gallery/cf4401f0/f0714e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3057524"/>
            <a:ext cx="5715000" cy="3800476"/>
          </a:xfrm>
          <a:prstGeom prst="rect">
            <a:avLst/>
          </a:prstGeom>
          <a:noFill/>
        </p:spPr>
      </p:pic>
      <p:pic>
        <p:nvPicPr>
          <p:cNvPr id="36866" name="Picture 2" descr="http://img1.1tv.ru/imgsize640x360/PR201405091105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096000" cy="3429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http://www.fortuna-travel.ru/html/images/cityday_clip_image0034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748213"/>
            <a:ext cx="8501122" cy="3109787"/>
          </a:xfrm>
          <a:prstGeom prst="rect">
            <a:avLst/>
          </a:prstGeom>
          <a:noFill/>
        </p:spPr>
      </p:pic>
      <p:pic>
        <p:nvPicPr>
          <p:cNvPr id="37890" name="Picture 2" descr="http://cphostel.com/wp-content/uploads/2014/05/den_goroDA_ST.PETERSBUR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0" y="0"/>
            <a:ext cx="5715000" cy="3800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peterburg.biz/images/al3b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" y="392897"/>
            <a:ext cx="9144889" cy="6072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Д/</a:t>
            </a:r>
            <a:r>
              <a:rPr lang="ru-RU" dirty="0" err="1" smtClean="0"/>
              <a:t>з</a:t>
            </a:r>
            <a:r>
              <a:rPr lang="ru-RU" dirty="0" smtClean="0"/>
              <a:t> (вопрос на выбор)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Спросите у родителей (бабушек или дедушек) о традициях отдыха и развлечений в их семьях.</a:t>
            </a:r>
          </a:p>
          <a:p>
            <a:r>
              <a:rPr lang="ru-RU" dirty="0" smtClean="0"/>
              <a:t>Какие современные традиции Петербурга останутся в будущем на ваш взгляд? Докажите свою точку зрения.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Традиция – это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Элементы социального и культурного наследия, передающиеся от поколения к поколению и сохраняющиеся в определенных обществах и социальных группах в течение длительного времени.</a:t>
            </a:r>
          </a:p>
          <a:p>
            <a:r>
              <a:rPr lang="ru-RU" dirty="0" smtClean="0"/>
              <a:t>(Кравченко А. И. </a:t>
            </a:r>
            <a:r>
              <a:rPr lang="ru-RU" dirty="0" err="1" smtClean="0"/>
              <a:t>Культурология</a:t>
            </a:r>
            <a:r>
              <a:rPr lang="ru-RU" dirty="0" smtClean="0"/>
              <a:t>: Словарь, 2000)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Петербургские традиции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XIX</a:t>
            </a:r>
            <a:r>
              <a:rPr lang="ru-RU" dirty="0" smtClean="0"/>
              <a:t> и</a:t>
            </a:r>
            <a:r>
              <a:rPr lang="en-US" dirty="0" smtClean="0"/>
              <a:t> XXI </a:t>
            </a:r>
            <a:r>
              <a:rPr lang="ru-RU" dirty="0" smtClean="0"/>
              <a:t>века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14348" y="571480"/>
          <a:ext cx="7715304" cy="5143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1768"/>
                <a:gridCol w="2571768"/>
                <a:gridCol w="2571768"/>
              </a:tblGrid>
              <a:tr h="83254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XIX</a:t>
                      </a:r>
                      <a:r>
                        <a:rPr lang="ru-RU" dirty="0" smtClean="0"/>
                        <a:t> век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XXI</a:t>
                      </a:r>
                      <a:r>
                        <a:rPr lang="ru-RU" dirty="0" smtClean="0"/>
                        <a:t> век</a:t>
                      </a:r>
                      <a:endParaRPr lang="ru-RU" dirty="0"/>
                    </a:p>
                  </a:txBody>
                  <a:tcPr/>
                </a:tc>
              </a:tr>
              <a:tr h="1436997">
                <a:tc>
                  <a:txBody>
                    <a:bodyPr/>
                    <a:lstStyle/>
                    <a:p>
                      <a:r>
                        <a:rPr lang="ru-RU" dirty="0" smtClean="0"/>
                        <a:t>Зимние развлечения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36997">
                <a:tc>
                  <a:txBody>
                    <a:bodyPr/>
                    <a:lstStyle/>
                    <a:p>
                      <a:r>
                        <a:rPr lang="ru-RU" dirty="0" smtClean="0"/>
                        <a:t>Праздничные традиции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36997">
                <a:tc>
                  <a:txBody>
                    <a:bodyPr/>
                    <a:lstStyle/>
                    <a:p>
                      <a:r>
                        <a:rPr lang="ru-RU" dirty="0" smtClean="0"/>
                        <a:t>Летние развлечения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http://rus.1september.ru/2003/01/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000504"/>
            <a:ext cx="2286016" cy="2971821"/>
          </a:xfrm>
          <a:prstGeom prst="rect">
            <a:avLst/>
          </a:prstGeom>
          <a:noFill/>
        </p:spPr>
      </p:pic>
      <p:pic>
        <p:nvPicPr>
          <p:cNvPr id="20484" name="Picture 4" descr="http://s47.radikal.ru/i115/1312/3e/b7c9c2080f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8028" y="71390"/>
            <a:ext cx="5335972" cy="6786610"/>
          </a:xfrm>
          <a:prstGeom prst="rect">
            <a:avLst/>
          </a:prstGeom>
          <a:noFill/>
        </p:spPr>
      </p:pic>
      <p:pic>
        <p:nvPicPr>
          <p:cNvPr id="20482" name="Picture 2" descr="http://img.rian.ru/images/5807/69/5807696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" y="0"/>
            <a:ext cx="4348402" cy="4357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shkolazhizni.ru/img/content/i55/559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3232549"/>
            <a:ext cx="4143372" cy="3625452"/>
          </a:xfrm>
          <a:prstGeom prst="rect">
            <a:avLst/>
          </a:prstGeom>
          <a:noFill/>
        </p:spPr>
      </p:pic>
      <p:pic>
        <p:nvPicPr>
          <p:cNvPr id="21506" name="Picture 2" descr="http://www.ipetersburg.ru/media/wysiwyg/m_b48937ef3eb014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353050" cy="3819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kolonna.e812.ru/resize/?w=760&amp;file=/netcat_files/267/258/7de213c5e94a2cdaac0daae46a627d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4093" y="649585"/>
            <a:ext cx="8155813" cy="55588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upload.wikimedia.org/wikipedia/ru/8/81/%D0%9A%D0%B0%D1%80%D1%82%D0%B8%D0%BD%D0%B0_%D0%93%D1%80%D0%B8%D0%B3%D0%BE%D1%80%D0%B8%D1%8F_%D0%93%D1%80%D0%B8%D0%B3%D0%BE%D1%80%D1%8C%D0%B5%D0%B2%D0%B8%D1%87%D0%B0_%D0%A7%D0%B5%D1%80%D0%BD%D0%B5%D1%86%D0%BE%D0%B2%D0%B0_%C2%AB%D0%9F%D0%B0%D1%80%D0%B0%D0%B4_%D0%BD%D0%B0_%D0%A6%D0%B0%D1%80%D0%B8%D1%86%D1%8B%D0%BD%D0%BE%D0%BC_%D0%BB%D1%83%D0%B3%D1%83_6_%D0%BE%D0%BA%D1%82._1831%C2%BB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4632" y="750075"/>
            <a:ext cx="8794736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a/a5/Ball_at_20s_by_Kardovsky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6018" y="464323"/>
            <a:ext cx="9087982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23</TotalTime>
  <Words>110</Words>
  <PresentationFormat>Экран (4:3)</PresentationFormat>
  <Paragraphs>15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Аспект</vt:lpstr>
      <vt:lpstr>Слайд 1</vt:lpstr>
      <vt:lpstr>Традиция – это </vt:lpstr>
      <vt:lpstr>Петербургские традиции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Д/з (вопрос на выбор)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Надежда Неженцева</dc:creator>
  <cp:lastModifiedBy>Надежда Неженцева</cp:lastModifiedBy>
  <cp:revision>20</cp:revision>
  <dcterms:created xsi:type="dcterms:W3CDTF">2014-12-19T17:56:50Z</dcterms:created>
  <dcterms:modified xsi:type="dcterms:W3CDTF">2015-01-22T17:10:47Z</dcterms:modified>
</cp:coreProperties>
</file>