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71" r:id="rId2"/>
    <p:sldId id="272" r:id="rId3"/>
    <p:sldId id="259" r:id="rId4"/>
    <p:sldId id="276" r:id="rId5"/>
    <p:sldId id="274" r:id="rId6"/>
    <p:sldId id="275" r:id="rId7"/>
    <p:sldId id="268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</p:showPr>
  <p:clrMru>
    <a:srgbClr val="F4D8B0"/>
    <a:srgbClr val="F092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65" d="100"/>
          <a:sy n="65" d="100"/>
        </p:scale>
        <p:origin x="-1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924E4-5579-4DCD-86A7-3C9ACA66C98E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2BB83-60F4-445F-A21E-00123C40F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790358-8708-4DB6-864E-BDC74704EB9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2BB83-60F4-445F-A21E-00123C40FBA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FB597C-710E-4413-BD7F-3F42DD97C09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444E15-37A6-4BFA-B9BD-78C01B78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FB597C-710E-4413-BD7F-3F42DD97C09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4E15-37A6-4BFA-B9BD-78C01B78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3FB597C-710E-4413-BD7F-3F42DD97C09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444E15-37A6-4BFA-B9BD-78C01B78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FB597C-710E-4413-BD7F-3F42DD97C09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4E15-37A6-4BFA-B9BD-78C01B78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FB597C-710E-4413-BD7F-3F42DD97C09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D444E15-37A6-4BFA-B9BD-78C01B78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FB597C-710E-4413-BD7F-3F42DD97C09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4E15-37A6-4BFA-B9BD-78C01B78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FB597C-710E-4413-BD7F-3F42DD97C09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4E15-37A6-4BFA-B9BD-78C01B78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FB597C-710E-4413-BD7F-3F42DD97C09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4E15-37A6-4BFA-B9BD-78C01B78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FB597C-710E-4413-BD7F-3F42DD97C09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4E15-37A6-4BFA-B9BD-78C01B78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FB597C-710E-4413-BD7F-3F42DD97C09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4E15-37A6-4BFA-B9BD-78C01B78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FB597C-710E-4413-BD7F-3F42DD97C09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4E15-37A6-4BFA-B9BD-78C01B78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3FB597C-710E-4413-BD7F-3F42DD97C093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D444E15-37A6-4BFA-B9BD-78C01B78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K:\&#1059;&#1088;&#1086;&#1082;&#1090;&#1072;&#1084;%20&#1087;&#1088;&#1077;&#1079;&#1077;&#1085;&#1090;&#1072;&#1094;&#1080;&#1090;&#1072;\&#1055;&#1088;&#1077;&#1079;&#1077;&#1085;&#1090;&#1072;&#1094;&#1080;&#1090;&#1072;%20&#1091;&#1088;&#1086;&#1082;&#1090;&#1072;&#1084;\&#1050;&#1098;&#1086;&#1089;&#1090;&#1072;%20&#1072;&#1084;&#1072;%20&#1076;&#1099;&#1091;&#1091;&#1072;%20&#1040;&#1085;&#1085;&#1072;&#1081;&#1099;\11%20&#1052;&#1072;%20&#1048;&#1088;&#1099;%20&#1092;&#1072;&#1089;&#1080;&#1074;&#1072;&#1076;.mp3" TargetMode="External"/><Relationship Id="rId1" Type="http://schemas.openxmlformats.org/officeDocument/2006/relationships/audio" Target="file:///C:\Users\&#1057;&#1054;&#1064;2\Desktop\&#1054;&#1089;&#1077;&#1090;&#1080;&#1103;\11%20&#1044;&#1086;&#1088;&#1086;&#1078;&#1082;&#1072;%2011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500188"/>
            <a:ext cx="2921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11 Дорожка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625" y="5572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285728"/>
            <a:ext cx="771076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Хетӕгкаты Къоста</a:t>
            </a:r>
            <a:r>
              <a:rPr lang="ru-RU" sz="7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endParaRPr lang="ru-RU" sz="7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5500702"/>
            <a:ext cx="41472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1859 - 1906 </a:t>
            </a:r>
          </a:p>
        </p:txBody>
      </p:sp>
      <p:pic>
        <p:nvPicPr>
          <p:cNvPr id="10" name="11 Ма Иры фасивад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98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000250" y="6215063"/>
            <a:ext cx="550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Къостайы  райгуыр</a:t>
            </a:r>
            <a:r>
              <a:rPr lang="en-US" sz="2400" b="1">
                <a:solidFill>
                  <a:srgbClr val="002060"/>
                </a:solidFill>
              </a:rPr>
              <a:t>æ</a:t>
            </a:r>
            <a:r>
              <a:rPr lang="ru-RU" sz="2400" b="1">
                <a:solidFill>
                  <a:srgbClr val="002060"/>
                </a:solidFill>
              </a:rPr>
              <a:t>н  хъ</a:t>
            </a:r>
            <a:r>
              <a:rPr lang="en-US" sz="2400" b="1">
                <a:solidFill>
                  <a:srgbClr val="002060"/>
                </a:solidFill>
              </a:rPr>
              <a:t>æ</a:t>
            </a:r>
            <a:r>
              <a:rPr lang="ru-RU" sz="2400" b="1">
                <a:solidFill>
                  <a:srgbClr val="002060"/>
                </a:solidFill>
              </a:rPr>
              <a:t>у  Нар.</a:t>
            </a:r>
          </a:p>
        </p:txBody>
      </p:sp>
      <p:pic>
        <p:nvPicPr>
          <p:cNvPr id="7171" name="Рисунок 3" descr="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8545513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Рисунок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32147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5072074"/>
            <a:ext cx="3929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925" eaLnBrk="0" hangingPunct="0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Хет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гкаты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Елызбары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фырт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Леуан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уырысы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фсады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офицер.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Ӕрдз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зондджын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фен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285860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Тызм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с,                 </a:t>
            </a:r>
          </a:p>
          <a:p>
            <a:pPr eaLnBrk="0" hangingPunct="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фыды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ронд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0" hangingPunct="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рд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eaLnBrk="0" hangingPunct="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рд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йы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конд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!...</a:t>
            </a:r>
          </a:p>
          <a:p>
            <a:pPr eaLnBrk="0" hangingPunct="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номыл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кадыл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0" hangingPunct="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барын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</a:t>
            </a:r>
            <a:r>
              <a:rPr lang="ru-RU" sz="2000" dirty="0" smtClean="0">
                <a:solidFill>
                  <a:srgbClr val="C00000"/>
                </a:solidFill>
              </a:rPr>
              <a:t>…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3428993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57188" y="5929313"/>
            <a:ext cx="3571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600" b="1">
                <a:solidFill>
                  <a:srgbClr val="553300"/>
                </a:solidFill>
                <a:latin typeface="Tahoma" pitchFamily="34" charset="0"/>
                <a:cs typeface="Times New Roman" pitchFamily="18" charset="0"/>
              </a:rPr>
              <a:t>  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Гуыбаты Мария – Къостайы мад.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500430" y="2071678"/>
            <a:ext cx="5143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88925"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худиаг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буц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хъ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8925"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уалдз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царды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хур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8925" eaLnBrk="0" hangingPunct="0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бафс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хъ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бысы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8" descr="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60350"/>
            <a:ext cx="371475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857375" y="6143625"/>
            <a:ext cx="4214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Хет</a:t>
            </a:r>
            <a:r>
              <a:rPr lang="en-US" b="1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æ</a:t>
            </a:r>
            <a:r>
              <a:rPr lang="ru-RU" b="1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гкаты Ольга - Къостайы хо.</a:t>
            </a:r>
            <a:endParaRPr lang="ru-RU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Мои результаты сканировани\2008-10 (окт)\сканирование0008.jpg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lum contrast="30000"/>
          </a:blip>
          <a:srcRect/>
          <a:stretch>
            <a:fillRect/>
          </a:stretch>
        </p:blipFill>
        <p:spPr bwMode="auto">
          <a:xfrm rot="20896400">
            <a:off x="274445" y="387816"/>
            <a:ext cx="4429125" cy="596774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C:\Documents and Settings\Admin\Мои документы\Мои результаты сканировани\2008-10 (окт)\сканирование0015.jpg"/>
          <p:cNvPicPr/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86216" y="571480"/>
            <a:ext cx="4857784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86380" y="4929198"/>
            <a:ext cx="2925374" cy="1671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http://ossetians.com/pictures/ko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9"/>
            <a:ext cx="3071813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428728" y="4071942"/>
            <a:ext cx="414337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88925" eaLnBrk="0" hangingPunct="0"/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Хет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гкаты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Леуаны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фырт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Къоста-поэт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прозаик,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драматург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публицист,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нывг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г,ирон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взаг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литератур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бындур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indent="288925" eaLnBrk="0" hangingPunct="0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8925" eaLnBrk="0" hangingPunct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390</TotalTime>
  <Words>177</Words>
  <Application>Microsoft Office PowerPoint</Application>
  <PresentationFormat>Экран (4:3)</PresentationFormat>
  <Paragraphs>20</Paragraphs>
  <Slides>8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«Люблю я целый мир, люблю людей, бесспорно, Люблю обиженных, беспомощных сирот, Но больше всех люблю, чего скрывать позорно, Тебя, родной аул, и бедный наш народ».                                                         Коста</dc:title>
  <dc:creator>а</dc:creator>
  <cp:lastModifiedBy> </cp:lastModifiedBy>
  <cp:revision>55</cp:revision>
  <dcterms:created xsi:type="dcterms:W3CDTF">2008-10-08T11:11:58Z</dcterms:created>
  <dcterms:modified xsi:type="dcterms:W3CDTF">2012-10-16T11:49:08Z</dcterms:modified>
</cp:coreProperties>
</file>