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12968" cy="10081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Как ждать ребёнка. Мысль семейная</a:t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в романе Л.Н. Толстого «Война и мир»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Порой кажется: нет на Земле отца или матери, которые не были бы виноваты перед собственным ребёнком. Есть! Есть! – говорит нам гений Толстого в эпилоге четырёхтомной эпопеи «Война и мир».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«Наташа вышла замуж ранней весной 1813 года, и у ней в 1820 году было уже три дочери и один сын, которого она </a:t>
            </a:r>
            <a:r>
              <a:rPr lang="ru-RU" sz="2400" i="1" dirty="0" smtClean="0">
                <a:solidFill>
                  <a:srgbClr val="006600"/>
                </a:solidFill>
              </a:rPr>
              <a:t>страстно желала</a:t>
            </a:r>
            <a:r>
              <a:rPr lang="ru-RU" sz="2400" i="1" dirty="0" smtClean="0">
                <a:solidFill>
                  <a:schemeClr val="tx1"/>
                </a:solidFill>
              </a:rPr>
              <a:t> и теперь сама кормила».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674096" cy="26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84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12961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Как ждать ребёнка. Мысль семейная</a:t>
            </a:r>
            <a:b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в романе Л.Н. Толстого «Война и мир»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640960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«Маленькая княгиня» Лиза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Болконская </a:t>
            </a:r>
            <a:r>
              <a:rPr lang="ru-RU" sz="2400" dirty="0" smtClean="0">
                <a:solidFill>
                  <a:srgbClr val="006600"/>
                </a:solidFill>
              </a:rPr>
              <a:t>в ожидании не ребёнка,</a:t>
            </a:r>
          </a:p>
          <a:p>
            <a:pPr algn="just"/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smtClean="0">
                <a:solidFill>
                  <a:srgbClr val="006600"/>
                </a:solidFill>
              </a:rPr>
              <a:t>                                                    а минут «физического страдания».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ru-RU" sz="2400" dirty="0" smtClean="0">
                <a:solidFill>
                  <a:srgbClr val="006600"/>
                </a:solidFill>
              </a:rPr>
              <a:t>«Да тяжесть какая-то», </a:t>
            </a:r>
            <a:r>
              <a:rPr lang="ru-RU" sz="2400" dirty="0" smtClean="0">
                <a:solidFill>
                  <a:schemeClr val="tx1"/>
                </a:solidFill>
              </a:rPr>
              <a:t>отвечала Лиза н                                                  на вопрос, как она себя чувствует. 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 - Ежели меня убьют и ежели у меня будет сын, </a:t>
            </a:r>
            <a:r>
              <a:rPr lang="ru-RU" sz="2400" dirty="0" smtClean="0">
                <a:solidFill>
                  <a:srgbClr val="006600"/>
                </a:solidFill>
              </a:rPr>
              <a:t>не отпускайте его от себя… </a:t>
            </a:r>
            <a:r>
              <a:rPr lang="ru-RU" sz="2400" dirty="0" smtClean="0">
                <a:solidFill>
                  <a:schemeClr val="tx1"/>
                </a:solidFill>
              </a:rPr>
              <a:t>чтоб он вырос у вас…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rgbClr val="006600"/>
                </a:solidFill>
              </a:rPr>
              <a:t>Жене не отдавать</a:t>
            </a:r>
            <a:r>
              <a:rPr lang="ru-RU" sz="2400" dirty="0" smtClean="0">
                <a:solidFill>
                  <a:schemeClr val="tx1"/>
                </a:solidFill>
              </a:rPr>
              <a:t>? – сказал старик Болконский и засмеялся».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«Я вас всех любила и никому дурного не делала, и что вы со мной сделали? Ах, что вы со мной сделали? – говорило её прелестное, жалкое, мёртвое лицо».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12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2241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Как ждать ребёнка. Мысль семейная</a:t>
            </a:r>
            <a:b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в романе Л.Н. Толстого «Война и мир»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85698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«Маленькая княгиня жила… постоянно под чувством страха и </a:t>
            </a:r>
            <a:r>
              <a:rPr lang="ru-RU" sz="2400" dirty="0" smtClean="0">
                <a:solidFill>
                  <a:srgbClr val="006600"/>
                </a:solidFill>
              </a:rPr>
              <a:t>антипатии к старому князю</a:t>
            </a:r>
            <a:r>
              <a:rPr lang="ru-RU" sz="2400" dirty="0" smtClean="0">
                <a:solidFill>
                  <a:schemeClr val="tx1"/>
                </a:solidFill>
              </a:rPr>
              <a:t>, которое она не осознавала, потому что страх так преобладал, что она не могла его чувствовать. </a:t>
            </a:r>
            <a:r>
              <a:rPr lang="ru-RU" sz="2400" dirty="0" smtClean="0">
                <a:solidFill>
                  <a:srgbClr val="006600"/>
                </a:solidFill>
              </a:rPr>
              <a:t>Со стороны князя тоже была антипатия</a:t>
            </a:r>
            <a:r>
              <a:rPr lang="ru-RU" sz="2400" dirty="0" smtClean="0">
                <a:solidFill>
                  <a:schemeClr val="tx1"/>
                </a:solidFill>
              </a:rPr>
              <a:t>, но она заглушалась презрением».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«Боже мой, чего бы я не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дал теперь, чтобы не быть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женатым. Это я тебе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одному и первому говорю».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5165416" cy="264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85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3681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Как ждать ребёнка. Мысль семейная</a:t>
            </a:r>
            <a:b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в романе Л.Н. Толстого «Война и мир»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52943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«Когда Николай с женою пришли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отыскивать Пьера</a:t>
            </a:r>
            <a:r>
              <a:rPr lang="ru-RU" sz="2400" dirty="0" smtClean="0">
                <a:solidFill>
                  <a:srgbClr val="006600"/>
                </a:solidFill>
              </a:rPr>
              <a:t>, он был в детской и </a:t>
            </a:r>
          </a:p>
          <a:p>
            <a:pPr algn="just"/>
            <a:r>
              <a:rPr lang="ru-RU" sz="2400" dirty="0" smtClean="0">
                <a:solidFill>
                  <a:srgbClr val="006600"/>
                </a:solidFill>
              </a:rPr>
              <a:t>держал на огромной своей ладони </a:t>
            </a:r>
          </a:p>
          <a:p>
            <a:pPr algn="just"/>
            <a:r>
              <a:rPr lang="ru-RU" sz="2400" dirty="0" smtClean="0">
                <a:solidFill>
                  <a:srgbClr val="006600"/>
                </a:solidFill>
              </a:rPr>
              <a:t>проснувшегося грудного сына и </a:t>
            </a:r>
          </a:p>
          <a:p>
            <a:pPr algn="just"/>
            <a:r>
              <a:rPr lang="ru-RU" sz="2400" dirty="0" smtClean="0">
                <a:solidFill>
                  <a:srgbClr val="006600"/>
                </a:solidFill>
              </a:rPr>
              <a:t>тетёшкал его… Пьер, не спуская</a:t>
            </a:r>
          </a:p>
          <a:p>
            <a:pPr algn="just"/>
            <a:r>
              <a:rPr lang="ru-RU" sz="2400" dirty="0" smtClean="0">
                <a:solidFill>
                  <a:srgbClr val="006600"/>
                </a:solidFill>
              </a:rPr>
              <a:t> с рук сына,</a:t>
            </a:r>
            <a:r>
              <a:rPr lang="ru-RU" sz="2400" dirty="0" smtClean="0">
                <a:solidFill>
                  <a:schemeClr val="tx1"/>
                </a:solidFill>
              </a:rPr>
              <a:t> нагнувшись, поцеловался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 ними и отвечал на расспросы. Но очевидно, несмотря на многое интересное, что нужно было переговорить, </a:t>
            </a:r>
            <a:r>
              <a:rPr lang="ru-RU" sz="2400" dirty="0" smtClean="0">
                <a:solidFill>
                  <a:srgbClr val="006600"/>
                </a:solidFill>
              </a:rPr>
              <a:t>ребёнок</a:t>
            </a:r>
            <a:r>
              <a:rPr lang="ru-RU" sz="2400" dirty="0" smtClean="0">
                <a:solidFill>
                  <a:schemeClr val="tx1"/>
                </a:solidFill>
              </a:rPr>
              <a:t> в колпачке, с качающейся головой, </a:t>
            </a:r>
            <a:r>
              <a:rPr lang="ru-RU" sz="2400" dirty="0" smtClean="0">
                <a:solidFill>
                  <a:srgbClr val="006600"/>
                </a:solidFill>
              </a:rPr>
              <a:t>поглощал всё внимание Пьера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95336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48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13681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Как ждать ребёнка. Мысль семейная</a:t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в романе Л.Н. Толстого «Война и мир»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5638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15-летний сын Андрея Болконского и княгини Лизы Николенька «худой», «бледный», «болезненный», «боящийся темноты», </a:t>
            </a:r>
            <a:r>
              <a:rPr lang="ru-RU" sz="2400" dirty="0" smtClean="0">
                <a:solidFill>
                  <a:srgbClr val="006600"/>
                </a:solidFill>
              </a:rPr>
              <a:t>«вечно один со своими мыслями», «умный», «восторженный».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««</a:t>
            </a:r>
            <a:r>
              <a:rPr lang="ru-RU" sz="2400" dirty="0" smtClean="0">
                <a:solidFill>
                  <a:srgbClr val="006600"/>
                </a:solidFill>
              </a:rPr>
              <a:t>Все узнают, все полюбят мня, все восхитятся мной</a:t>
            </a:r>
            <a:r>
              <a:rPr lang="ru-RU" sz="2400" dirty="0" smtClean="0">
                <a:solidFill>
                  <a:schemeClr val="tx1"/>
                </a:solidFill>
              </a:rPr>
              <a:t>», - думает мальчик, сдерживая рыдания».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5823175" cy="29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47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64667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Проблемы, поднимаемые в произведениях об отношениях поколений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latin typeface="+mn-lt"/>
              </a:rPr>
              <a:t>1. Проблема ответственности родителей перед детьми и детей перед родителями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(К.Г. Паустовский «Зарубки на сердце»).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2. Проблема возвращения в родительский дом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(Б. Екимов «Говори, мама, говори…»)</a:t>
            </a:r>
            <a:r>
              <a:rPr lang="ru-RU" sz="2400" dirty="0" smtClean="0">
                <a:latin typeface="+mn-lt"/>
              </a:rPr>
              <a:t>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3. Проблема воспитания, образования, формирования духовной культуры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(Н.В. Гоголь «Мёртвые души», А.С. Пушкин «Евгений Онегин», И.А. Гончаров «Обломов», </a:t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В. Распутин «Прощание с Матёрой»).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4. Проблема уверенности в том, что никогда не поздно исправить зло, совершённое по отношению к близким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(Л. Гинзбург «Заблуждение воли», Е. Евтушенко «Уходят наши матери от нас»).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44015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Заключение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96944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Произведения отечественной литературы </a:t>
            </a:r>
            <a:r>
              <a:rPr lang="ru-RU" sz="2800" smtClean="0">
                <a:solidFill>
                  <a:schemeClr val="tx1"/>
                </a:solidFill>
              </a:rPr>
              <a:t>ярко показывают,  </a:t>
            </a:r>
            <a:r>
              <a:rPr lang="ru-RU" sz="2800" dirty="0" smtClean="0">
                <a:solidFill>
                  <a:schemeClr val="tx1"/>
                </a:solidFill>
              </a:rPr>
              <a:t>как могут рухнуть и как можно спасти отношения отцов и детей по мере взросления последних: любовь, терпение, тонкое тактичное отношение друг к другу, прощение – вот на чём должны строиться взаимоотношения между людьми разных поколений, чтобы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в их жизни были </a:t>
            </a:r>
            <a:r>
              <a:rPr lang="ru-RU" sz="2800" dirty="0" err="1" smtClean="0">
                <a:solidFill>
                  <a:schemeClr val="tx1"/>
                </a:solidFill>
              </a:rPr>
              <a:t>взаимо</a:t>
            </a:r>
            <a:r>
              <a:rPr lang="ru-RU" sz="2800" dirty="0" smtClean="0">
                <a:solidFill>
                  <a:schemeClr val="tx1"/>
                </a:solidFill>
              </a:rPr>
              <a:t>-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понимание и гармония.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81" y="3766443"/>
            <a:ext cx="4073277" cy="309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4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1521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Думали, что вместе, а на самом деле…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Д.И. Фонвизин.               А.С. Пушкин. Повесть        А.Н. Островский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Комедия                               «Станционный                Пьеса «Свои люди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«Недоросль»                             смотритель»              - сочтёмся!»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" y="3717032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360035" cy="25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36" y="3696481"/>
            <a:ext cx="311676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15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Как ждать ребёнка. Мысль семейная  в романе Л.Н. Толстого «Война и мир»</vt:lpstr>
      <vt:lpstr>Как ждать ребёнка. Мысль семейная  в романе Л.Н. Толстого «Война и мир»</vt:lpstr>
      <vt:lpstr>Как ждать ребёнка. Мысль семейная  в романе Л.Н. Толстого «Война и мир»</vt:lpstr>
      <vt:lpstr>Как ждать ребёнка. Мысль семейная  в романе Л.Н. Толстого «Война и мир»</vt:lpstr>
      <vt:lpstr>Как ждать ребёнка. Мысль семейная  в романе Л.Н. Толстого «Война и мир»</vt:lpstr>
      <vt:lpstr>Проблемы, поднимаемые в произведениях об отношениях поколений  1. Проблема ответственности родителей перед детьми и детей перед родителями (К.Г. Паустовский «Зарубки на сердце»).  2. Проблема возвращения в родительский дом  (Б. Екимов «Говори, мама, говори…»).  3. Проблема воспитания, образования, формирования духовной культуры (Н.В. Гоголь «Мёртвые души», А.С. Пушкин «Евгений Онегин», И.А. Гончаров «Обломов»,  В. Распутин «Прощание с Матёрой»).  4. Проблема уверенности в том, что никогда не поздно исправить зло, совершённое по отношению к близким (Л. Гинзбург «Заблуждение воли», Е. Евтушенко «Уходят наши матери от нас»).</vt:lpstr>
      <vt:lpstr>Заключение</vt:lpstr>
      <vt:lpstr>Думали, что вместе, а на самом деле…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ждать ребёнка. Мысль семейная  в романе Л.Н. Толстого «Война и мир»</dc:title>
  <dc:creator>Юля</dc:creator>
  <cp:lastModifiedBy>Юля</cp:lastModifiedBy>
  <cp:revision>2</cp:revision>
  <dcterms:created xsi:type="dcterms:W3CDTF">2014-11-15T14:45:09Z</dcterms:created>
  <dcterms:modified xsi:type="dcterms:W3CDTF">2014-11-15T14:53:00Z</dcterms:modified>
</cp:coreProperties>
</file>