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5" r:id="rId20"/>
    <p:sldId id="276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78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РАБОТА\ИРК\1.3 ХРАМЫ\церкви новосибирска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739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РАБОТА\ИРК\1.3 ХРАМЫ\церкви новосибирска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921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РАБОТА\ИРК\1.3 ХРАМЫ\церкви новосибирска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870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РАБОТА\ИРК\1.3 ХРАМЫ\церкви новосибирска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028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F:\РАБОТА\ИРК\1.3 ХРАМЫ\церкви новосибирска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062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F:\РАБОТА\ИРК\1.3 ХРАМЫ\церкви новосибирска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972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F:\РАБОТА\ИРК\1.3 ХРАМЫ\церкви новосибирска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301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F:\РАБОТА\ИРК\1.3 ХРАМЫ\церкви новосибирска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003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F:\РАБОТА\ИРК\1.3 ХРАМЫ\церкви новосибирска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107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F:\РАБОТА\ИРК\1.3 ХРАМЫ\церкви новосибирска\Слайд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107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F:\РАБОТА\ИРК\1.3 ХРАМЫ\церкви новосибирска\Слайд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52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РАБОТА\ИРК\1.3 ХРАМЫ\церкви новосибирска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165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F:\РАБОТА\ИРК\1.3 ХРАМЫ\церкви новосибирска\Слайд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807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F:\РАБОТА\ИРК\1.3 ХРАМЫ\церкви новосибирска\церкви новосибирс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987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РАБОТА\ИРК\1.3 ХРАМЫ\церкви новосибирска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97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РАБОТА\ИРК\1.3 ХРАМЫ\церкви новосибирска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8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РАБОТА\ИРК\1.3 ХРАМЫ\церкви новосибирска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17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РАБОТА\ИРК\1.3 ХРАМЫ\церкви новосибирска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805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РАБОТА\ИРК\1.3 ХРАМЫ\церкви новосибирска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513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РАБОТА\ИРК\1.3 ХРАМЫ\церкви новосибирска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779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РАБОТА\ИРК\1.3 ХРАМЫ\церкви новосибирска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3550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Kolesnikova</dc:creator>
  <cp:lastModifiedBy>Kolesnikova</cp:lastModifiedBy>
  <cp:revision>2</cp:revision>
  <dcterms:created xsi:type="dcterms:W3CDTF">2015-01-10T14:51:47Z</dcterms:created>
  <dcterms:modified xsi:type="dcterms:W3CDTF">2015-01-10T15:04:08Z</dcterms:modified>
</cp:coreProperties>
</file>