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01" r:id="rId3"/>
    <p:sldId id="302" r:id="rId4"/>
    <p:sldId id="303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04" r:id="rId19"/>
    <p:sldId id="31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8482"/>
    <a:srgbClr val="E16C69"/>
    <a:srgbClr val="FF6600"/>
    <a:srgbClr val="00CC00"/>
    <a:srgbClr val="3E6CA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DF90-E5A6-4EA7-B112-BC9A4EA4C7E3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ED33-825E-49EA-9BD3-3FA32916B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1363251"/>
      </p:ext>
    </p:extLst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E2B2-D1AF-4415-812D-BAA4503EC1B7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C05A-EC90-4332-9C60-700AA334F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8890157"/>
      </p:ext>
    </p:extLst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8BA9-2B1E-43E7-9456-9A9A17CE332C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3C918-25D0-4CCF-B776-22AB963C3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327606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56A7-CE86-403B-AD5D-8CFF2AB04F61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53B5-EFD4-4AC8-A2B4-A9261E528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8995527"/>
      </p:ext>
    </p:extLst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0ECB3-84DF-4522-A944-FB7674BE7D69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BE800-07C0-4E47-940F-7D9C722A8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2021406"/>
      </p:ext>
    </p:extLst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285CD-EA43-4209-981A-B531C21883DF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6061-68BA-40BF-91B5-6A299D097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127897"/>
      </p:ext>
    </p:extLst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51C7-442B-420A-AA72-A1F62F773431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59E7D-768E-42F4-93EF-56755E63E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063662"/>
      </p:ext>
    </p:extLst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AA39-CB21-43FC-BD99-D253AFC66FE2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682C6-42F5-49AE-9EC1-5D4F1C7F2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003676"/>
      </p:ext>
    </p:extLst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FE17-F418-4DA3-B744-83488589310D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67E61-B61C-490A-BA16-3BF34B040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842528"/>
      </p:ext>
    </p:extLst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BD181-5CFF-43BB-A0D4-464C9145DAEA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F61EA-B7D1-425E-8E24-26F996595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826146"/>
      </p:ext>
    </p:extLst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E48B2-C3B0-44D5-91C2-92F0D397A2AA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76904-E7A9-4827-BA3D-CE08A4666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947679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4E286D-0F89-4532-9FA7-A1A99D3151D2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0B9CCA-0521-47FF-A6C8-C314DA29B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8" name="Picture 524" descr="map-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066800"/>
            <a:ext cx="6553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98"/>
          <p:cNvSpPr>
            <a:spLocks noChangeArrowheads="1"/>
          </p:cNvSpPr>
          <p:nvPr/>
        </p:nvSpPr>
        <p:spPr bwMode="auto">
          <a:xfrm>
            <a:off x="1824038" y="544513"/>
            <a:ext cx="269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>  </a:t>
            </a:r>
            <a:endParaRPr lang="ru-RU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28600"/>
            <a:ext cx="8265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«Люби и знай свой край!»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13490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брос воды Зейская ГЭС.jpg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-62628" y="0"/>
            <a:ext cx="920662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486" y="40466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9.	Как называется первая электростанция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Амурской </a:t>
            </a: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области:</a:t>
            </a:r>
          </a:p>
          <a:p>
            <a:pPr algn="ctr"/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a)	</a:t>
            </a:r>
            <a:r>
              <a:rPr lang="ru-RU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Бурейская</a:t>
            </a: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ГЭС;</a:t>
            </a:r>
          </a:p>
          <a:p>
            <a:pPr algn="ctr"/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b)	</a:t>
            </a:r>
            <a:r>
              <a:rPr lang="ru-RU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Зейская</a:t>
            </a: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ГЕС;</a:t>
            </a:r>
          </a:p>
          <a:p>
            <a:pPr algn="ctr"/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c)	Братская ГЭС;</a:t>
            </a:r>
          </a:p>
          <a:p>
            <a:pPr algn="ctr"/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d)	</a:t>
            </a:r>
            <a:r>
              <a:rPr lang="ru-RU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Тындинская</a:t>
            </a: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ГЭС.</a:t>
            </a:r>
          </a:p>
        </p:txBody>
      </p:sp>
    </p:spTree>
    <p:extLst>
      <p:ext uri="{BB962C8B-B14F-4D97-AF65-F5344CB8AC3E}">
        <p14:creationId xmlns:p14="http://schemas.microsoft.com/office/powerpoint/2010/main" xmlns="" val="82914611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Моё!!!\Всякая всячина\К 155-летию Амурской области\Фото Амурской области\fd45ca31c5a223475da952fcb08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-16094" y="0"/>
            <a:ext cx="9144000" cy="69077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6094" y="188640"/>
            <a:ext cx="9144000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10.На </a:t>
            </a: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какой реке построена вторая ГЭС </a:t>
            </a:r>
            <a:endParaRPr lang="ru-RU" sz="5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Амурской </a:t>
            </a: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области:</a:t>
            </a:r>
          </a:p>
          <a:p>
            <a:pPr algn="ctr"/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a)	Амур;</a:t>
            </a:r>
          </a:p>
          <a:p>
            <a:pPr algn="ctr"/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	</a:t>
            </a:r>
            <a:r>
              <a:rPr lang="ru-RU" sz="5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Зея</a:t>
            </a: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	Тында;</a:t>
            </a:r>
          </a:p>
          <a:p>
            <a:pPr algn="ctr"/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	Бурея.</a:t>
            </a:r>
          </a:p>
        </p:txBody>
      </p:sp>
    </p:spTree>
    <p:extLst>
      <p:ext uri="{BB962C8B-B14F-4D97-AF65-F5344CB8AC3E}">
        <p14:creationId xmlns:p14="http://schemas.microsoft.com/office/powerpoint/2010/main" xmlns="" val="320388992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-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06163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ctr">
              <a:buAutoNum type="arabicPeriod" startAt="11"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В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каком году началось строительство Байкало-Амурской магистрали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?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a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)	1984;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b)	1994;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c)	1974;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d)	2004.</a:t>
            </a:r>
          </a:p>
        </p:txBody>
      </p:sp>
    </p:spTree>
    <p:extLst>
      <p:ext uri="{BB962C8B-B14F-4D97-AF65-F5344CB8AC3E}">
        <p14:creationId xmlns:p14="http://schemas.microsoft.com/office/powerpoint/2010/main" xmlns="" val="191158771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Рабочий стол\Моё!!!\Всякая всячина\К 155-летию Амурской области\Фото Амурской области\Космодром Свободн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0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21980" y="260648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12.	</a:t>
            </a:r>
            <a:r>
              <a:rPr lang="ru-RU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Сколько </a:t>
            </a:r>
            <a:r>
              <a:rPr lang="ru-RU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космических аппаратов было запущено                 с космодрома «Свободный»: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ru-RU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	10;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ru-RU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	5;</a:t>
            </a:r>
          </a:p>
          <a:p>
            <a:pPr algn="ctr"/>
            <a:r>
              <a:rPr lang="ru-RU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	9;</a:t>
            </a:r>
          </a:p>
          <a:p>
            <a:pPr algn="ctr"/>
            <a:r>
              <a:rPr lang="ru-RU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d)	7.</a:t>
            </a:r>
          </a:p>
        </p:txBody>
      </p:sp>
    </p:spTree>
    <p:extLst>
      <p:ext uri="{BB962C8B-B14F-4D97-AF65-F5344CB8AC3E}">
        <p14:creationId xmlns:p14="http://schemas.microsoft.com/office/powerpoint/2010/main" xmlns="" val="296077130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57" y="692696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Как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называется космодром в наши дни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	Свободный;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	Южный;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c)	Восточный;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	Западный.</a:t>
            </a:r>
          </a:p>
        </p:txBody>
      </p:sp>
    </p:spTree>
    <p:extLst>
      <p:ext uri="{BB962C8B-B14F-4D97-AF65-F5344CB8AC3E}">
        <p14:creationId xmlns:p14="http://schemas.microsoft.com/office/powerpoint/2010/main" xmlns="" val="400990308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Моё!!!\Всякая всячина\К 155-летию Амурской области\Фото Амурской области\45e525836587173baad026d0b61e03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64555" cy="7173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324" y="260648"/>
            <a:ext cx="9144000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14.	Основная культура выращиваемая </a:t>
            </a: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        в </a:t>
            </a: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Амурской области:</a:t>
            </a:r>
          </a:p>
          <a:p>
            <a:pPr algn="ctr"/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a)	Кукуруза;</a:t>
            </a:r>
          </a:p>
          <a:p>
            <a:pPr algn="ctr"/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	Соя;</a:t>
            </a:r>
          </a:p>
          <a:p>
            <a:pPr algn="ctr"/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	Пшеница;</a:t>
            </a:r>
          </a:p>
          <a:p>
            <a:pPr algn="ctr"/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	Рис.</a:t>
            </a:r>
          </a:p>
        </p:txBody>
      </p:sp>
    </p:spTree>
    <p:extLst>
      <p:ext uri="{BB962C8B-B14F-4D97-AF65-F5344CB8AC3E}">
        <p14:creationId xmlns:p14="http://schemas.microsoft.com/office/powerpoint/2010/main" xmlns="" val="250740864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92696"/>
            <a:ext cx="9144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15.	Сколько городов в Амурской области: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a)	9;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b)	11;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c)	8;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d)	15.</a:t>
            </a:r>
          </a:p>
        </p:txBody>
      </p:sp>
    </p:spTree>
    <p:extLst>
      <p:ext uri="{BB962C8B-B14F-4D97-AF65-F5344CB8AC3E}">
        <p14:creationId xmlns:p14="http://schemas.microsoft.com/office/powerpoint/2010/main" xmlns="" val="125946577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52" y="17509"/>
            <a:ext cx="9127448" cy="687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44892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16.	Разведением каких животных занимаются коренные народы северного Приамурья – эвенки?</a:t>
            </a:r>
          </a:p>
          <a:p>
            <a:pPr algn="ctr"/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a)	Лось;</a:t>
            </a:r>
          </a:p>
          <a:p>
            <a:pPr algn="ctr"/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b)	Изюбр;</a:t>
            </a:r>
          </a:p>
          <a:p>
            <a:pPr algn="ctr"/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c)	Кабарга;</a:t>
            </a:r>
          </a:p>
          <a:p>
            <a:pPr algn="ctr"/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d)	Олень.</a:t>
            </a:r>
          </a:p>
        </p:txBody>
      </p:sp>
    </p:spTree>
    <p:extLst>
      <p:ext uri="{BB962C8B-B14F-4D97-AF65-F5344CB8AC3E}">
        <p14:creationId xmlns:p14="http://schemas.microsoft.com/office/powerpoint/2010/main" xmlns="" val="330500094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29" y="332656"/>
            <a:ext cx="9144000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17.Какой </a:t>
            </a: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фестиваль ежегодно проводится </a:t>
            </a: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в </a:t>
            </a: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городе Благовещенске?</a:t>
            </a:r>
          </a:p>
          <a:p>
            <a:pPr algn="ctr"/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a)	Амурские Зори;</a:t>
            </a:r>
          </a:p>
          <a:p>
            <a:pPr algn="ctr"/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	Амурская Звезда;</a:t>
            </a:r>
          </a:p>
          <a:p>
            <a:pPr algn="ctr"/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	Амурская Осень;</a:t>
            </a:r>
          </a:p>
          <a:p>
            <a:pPr algn="ctr"/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	Амурские Голоса.</a:t>
            </a:r>
          </a:p>
        </p:txBody>
      </p:sp>
    </p:spTree>
    <p:extLst>
      <p:ext uri="{BB962C8B-B14F-4D97-AF65-F5344CB8AC3E}">
        <p14:creationId xmlns:p14="http://schemas.microsoft.com/office/powerpoint/2010/main" xmlns="" val="235414539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2656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ctr">
              <a:buAutoNum type="arabicPeriod" startAt="18"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Сколько 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лет исполнилось городу Тынде в 2014 году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a)	40;</a:t>
            </a:r>
          </a:p>
          <a:p>
            <a:pPr algn="ctr"/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b)	39;</a:t>
            </a:r>
          </a:p>
          <a:p>
            <a:pPr algn="ctr"/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c)	38;</a:t>
            </a:r>
          </a:p>
          <a:p>
            <a:pPr algn="ctr"/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d)	41.</a:t>
            </a:r>
          </a:p>
        </p:txBody>
      </p:sp>
    </p:spTree>
    <p:extLst>
      <p:ext uri="{BB962C8B-B14F-4D97-AF65-F5344CB8AC3E}">
        <p14:creationId xmlns:p14="http://schemas.microsoft.com/office/powerpoint/2010/main" xmlns="" val="375660181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836712"/>
            <a:ext cx="7776864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Первая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столица Приамурья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a)	Сковородино;</a:t>
            </a:r>
          </a:p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b)	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Албазино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c)	Тында;</a:t>
            </a:r>
          </a:p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d)	Благовещенск.</a:t>
            </a:r>
          </a:p>
        </p:txBody>
      </p:sp>
    </p:spTree>
    <p:extLst>
      <p:ext uri="{BB962C8B-B14F-4D97-AF65-F5344CB8AC3E}">
        <p14:creationId xmlns:p14="http://schemas.microsoft.com/office/powerpoint/2010/main" xmlns="" val="161949099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Моё!!!\Всякая всячина\К 155-летию Амурской области\Фото Амурской области\iko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13499" y="2276872"/>
            <a:ext cx="4208255" cy="450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260648"/>
            <a:ext cx="7452320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	В каком городе находится Чудотворная икона 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Албазинской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Божьей Матери:</a:t>
            </a:r>
          </a:p>
          <a:p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	Белогорск;</a:t>
            </a:r>
          </a:p>
          <a:p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	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Албазино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  <a:p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c)	Шимановск;</a:t>
            </a:r>
          </a:p>
          <a:p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d)	Благовещенск.</a:t>
            </a:r>
          </a:p>
        </p:txBody>
      </p:sp>
    </p:spTree>
    <p:extLst>
      <p:ext uri="{BB962C8B-B14F-4D97-AF65-F5344CB8AC3E}">
        <p14:creationId xmlns:p14="http://schemas.microsoft.com/office/powerpoint/2010/main" xmlns="" val="1710256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Documents and Settings\Admin\Рабочий стол\Моё!!!\Всякая всячина\К 155-летию Амурской области\Фото Амурской области\taig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756576" cy="73174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548680"/>
            <a:ext cx="75608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ctr">
              <a:buAutoNum type="arabicPeriod" startAt="3"/>
            </a:pP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Враждующие </a:t>
            </a: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соседи </a:t>
            </a:r>
            <a:r>
              <a:rPr lang="ru-RU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амурчан</a:t>
            </a: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17 веке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marL="914400" indent="-914400" algn="ctr">
              <a:buAutoNum type="arabicPeriod" startAt="3"/>
            </a:pP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a)	Китайцы;</a:t>
            </a:r>
          </a:p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b)	Корейцы;</a:t>
            </a:r>
          </a:p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c)	Маньчжуры;</a:t>
            </a:r>
          </a:p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d)	Монголы.</a:t>
            </a:r>
          </a:p>
        </p:txBody>
      </p:sp>
    </p:spTree>
    <p:extLst>
      <p:ext uri="{BB962C8B-B14F-4D97-AF65-F5344CB8AC3E}">
        <p14:creationId xmlns:p14="http://schemas.microsoft.com/office/powerpoint/2010/main" xmlns="" val="195072743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dmin\Рабочий стол\Моё!!!\Всякая всячина\К 155-летию Амурской области\Фото Амурской области\Закат на Зе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756576" cy="73296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8460432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914400" indent="-914400" algn="ctr">
              <a:buAutoNum type="arabicPeriod" startAt="4"/>
            </a:pP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 </a:t>
            </a: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какой реке Муравьев говорил: </a:t>
            </a:r>
            <a:endParaRPr lang="ru-RU" sz="5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«</a:t>
            </a: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Достояние России»:</a:t>
            </a:r>
          </a:p>
          <a:p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a)	</a:t>
            </a:r>
            <a:r>
              <a:rPr lang="ru-RU" sz="5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Зея</a:t>
            </a: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;</a:t>
            </a:r>
          </a:p>
          <a:p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b)	Тында;</a:t>
            </a:r>
          </a:p>
          <a:p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c)	Амур;</a:t>
            </a:r>
          </a:p>
          <a:p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d)	Бурея.</a:t>
            </a:r>
          </a:p>
        </p:txBody>
      </p:sp>
    </p:spTree>
    <p:extLst>
      <p:ext uri="{BB962C8B-B14F-4D97-AF65-F5344CB8AC3E}">
        <p14:creationId xmlns:p14="http://schemas.microsoft.com/office/powerpoint/2010/main" xmlns="" val="198318266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Моё!!!\Всякая всячина\К 155-летию Амурской области\Фото Амурской области\20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-108520" y="0"/>
            <a:ext cx="92404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7" y="260648"/>
            <a:ext cx="8426957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 algn="ctr">
              <a:buAutoNum type="arabicPeriod" startAt="5"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Гордость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Амурской области - Цветок Богов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marL="914400" indent="-914400" algn="ctr">
              <a:buAutoNum type="arabicPeriod" startAt="5"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a)	Ромашка;</a:t>
            </a:r>
          </a:p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b)	Лотос Комарова;</a:t>
            </a:r>
          </a:p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c)	Тигровая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Лилия; 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d)	Лотос Крапивина.</a:t>
            </a:r>
          </a:p>
        </p:txBody>
      </p:sp>
    </p:spTree>
    <p:extLst>
      <p:ext uri="{BB962C8B-B14F-4D97-AF65-F5344CB8AC3E}">
        <p14:creationId xmlns:p14="http://schemas.microsoft.com/office/powerpoint/2010/main" xmlns="" val="370540562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Людмила\Desktop\6406_6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8235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933" y="332656"/>
            <a:ext cx="9144000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	Столица журавлиного царства: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a)	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Хинганский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заповедник;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b)	Амурский заповедник;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c)	Китайский заповедник;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d)	Маньчжурский заповедник.</a:t>
            </a:r>
          </a:p>
        </p:txBody>
      </p:sp>
    </p:spTree>
    <p:extLst>
      <p:ext uri="{BB962C8B-B14F-4D97-AF65-F5344CB8AC3E}">
        <p14:creationId xmlns:p14="http://schemas.microsoft.com/office/powerpoint/2010/main" xmlns="" val="58747500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Admin\Рабочий стол\Моё!!!\Всякая всячина\К 155-летию Амурской области\Фото Амурской области\062011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680"/>
            <a:ext cx="9144000" cy="68323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	Останки какого древнего животного обнаружены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в </a:t>
            </a: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Амурской области:</a:t>
            </a:r>
          </a:p>
          <a:p>
            <a:pPr algn="ctr"/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a)	Птеродактиль;</a:t>
            </a:r>
          </a:p>
          <a:p>
            <a:pPr algn="ctr"/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b)	Броненосец;</a:t>
            </a:r>
          </a:p>
          <a:p>
            <a:pPr algn="ctr"/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c)	Саблезубый тигр;</a:t>
            </a:r>
          </a:p>
          <a:p>
            <a:pPr algn="ctr"/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d)	Динозавр.</a:t>
            </a:r>
          </a:p>
        </p:txBody>
      </p:sp>
    </p:spTree>
    <p:extLst>
      <p:ext uri="{BB962C8B-B14F-4D97-AF65-F5344CB8AC3E}">
        <p14:creationId xmlns:p14="http://schemas.microsoft.com/office/powerpoint/2010/main" xmlns="" val="72048681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68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8.	Добыча какого полезного ископаемого занимает первое место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в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Амурской области: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a)	Нефть;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b)	Газ;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c)	Уголь;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d)	Золото.</a:t>
            </a:r>
          </a:p>
        </p:txBody>
      </p:sp>
    </p:spTree>
    <p:extLst>
      <p:ext uri="{BB962C8B-B14F-4D97-AF65-F5344CB8AC3E}">
        <p14:creationId xmlns:p14="http://schemas.microsoft.com/office/powerpoint/2010/main" xmlns="" val="143454543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6|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117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vlad</cp:lastModifiedBy>
  <cp:revision>54</cp:revision>
  <dcterms:created xsi:type="dcterms:W3CDTF">2012-12-12T03:26:37Z</dcterms:created>
  <dcterms:modified xsi:type="dcterms:W3CDTF">2015-01-19T07:59:48Z</dcterms:modified>
</cp:coreProperties>
</file>