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765D-E3F5-4C0C-A75E-78312A595756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1A16-89B6-4A08-A27F-350C30E74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765D-E3F5-4C0C-A75E-78312A595756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1A16-89B6-4A08-A27F-350C30E74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765D-E3F5-4C0C-A75E-78312A595756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1A16-89B6-4A08-A27F-350C30E74F8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765D-E3F5-4C0C-A75E-78312A595756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1A16-89B6-4A08-A27F-350C30E74F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765D-E3F5-4C0C-A75E-78312A595756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1A16-89B6-4A08-A27F-350C30E74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765D-E3F5-4C0C-A75E-78312A595756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1A16-89B6-4A08-A27F-350C30E74F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765D-E3F5-4C0C-A75E-78312A595756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1A16-89B6-4A08-A27F-350C30E74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765D-E3F5-4C0C-A75E-78312A595756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1A16-89B6-4A08-A27F-350C30E74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765D-E3F5-4C0C-A75E-78312A595756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1A16-89B6-4A08-A27F-350C30E74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765D-E3F5-4C0C-A75E-78312A595756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1A16-89B6-4A08-A27F-350C30E74F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765D-E3F5-4C0C-A75E-78312A595756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1A16-89B6-4A08-A27F-350C30E74F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191765D-E3F5-4C0C-A75E-78312A595756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9331A16-89B6-4A08-A27F-350C30E74F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Эмблема клуба друзей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422" t="15682" r="33557" b="54297"/>
          <a:stretch/>
        </p:blipFill>
        <p:spPr bwMode="auto">
          <a:xfrm>
            <a:off x="2051720" y="692696"/>
            <a:ext cx="5688631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28984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Для сохранения природы в первозданном виде человеком создаются особо охраняемые территории как: национальные парки, заповедники и заказники. </a:t>
            </a:r>
          </a:p>
          <a:p>
            <a:r>
              <a:rPr lang="ru-RU" dirty="0" smtClean="0"/>
              <a:t>У нас в России их 102.</a:t>
            </a:r>
          </a:p>
          <a:p>
            <a:r>
              <a:rPr lang="ru-RU" dirty="0" smtClean="0"/>
              <a:t>В Республике Алтай: Катунский заповедник, Алтайский заповедник, Зона покоя </a:t>
            </a:r>
            <a:r>
              <a:rPr lang="ru-RU" dirty="0" err="1" smtClean="0"/>
              <a:t>Укок</a:t>
            </a:r>
            <a:r>
              <a:rPr lang="ru-RU" dirty="0" smtClean="0"/>
              <a:t>, </a:t>
            </a:r>
            <a:r>
              <a:rPr lang="ru-RU" dirty="0" err="1" smtClean="0"/>
              <a:t>Сайлюгемский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4 октября – всемирный день охраны диких животных.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30421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Ирбис- снежный барс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них мы охраняем животных красно книжников.</a:t>
            </a: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64904"/>
            <a:ext cx="3975100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564904"/>
            <a:ext cx="4140200" cy="303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31141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Манул- дикий кот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12776"/>
            <a:ext cx="3816350" cy="462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85867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r>
              <a:rPr lang="ru-RU" dirty="0" smtClean="0"/>
              <a:t>Улар- алтайская куропатка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А так же дикорастущих растений.</a:t>
            </a:r>
          </a:p>
          <a:p>
            <a:endParaRPr lang="ru-RU" dirty="0"/>
          </a:p>
        </p:txBody>
      </p:sp>
      <p:pic>
        <p:nvPicPr>
          <p:cNvPr id="4" name="Picture 9" descr="C:\Users\Администратор\Desktop\аруна\altajskij_ular_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571500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90496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645024"/>
            <a:ext cx="8229600" cy="248113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С целью такой у нас в школе есть клуб друзей дикой природы «</a:t>
            </a:r>
            <a:r>
              <a:rPr lang="ru-RU" dirty="0" err="1" smtClean="0"/>
              <a:t>Ирбизек</a:t>
            </a:r>
            <a:r>
              <a:rPr lang="ru-RU" dirty="0" smtClean="0"/>
              <a:t>». Этот клуб существует почти 2 года.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0346"/>
          </a:xfrm>
        </p:spPr>
        <p:txBody>
          <a:bodyPr>
            <a:noAutofit/>
          </a:bodyPr>
          <a:lstStyle/>
          <a:p>
            <a:r>
              <a:rPr lang="ru-RU" sz="2800" dirty="0" smtClean="0"/>
              <a:t>Друзья Дикой природы- организации, детские клубы цель которых довести до людей, что природа она бесценна, уничтожая маленькую ее часть мы с Вами уничтожаем самих себя.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179972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26</TotalTime>
  <Words>131</Words>
  <Application>Microsoft Office PowerPoint</Application>
  <PresentationFormat>Экран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Слайд 1</vt:lpstr>
      <vt:lpstr>4 октября – всемирный день охраны диких животных.</vt:lpstr>
      <vt:lpstr>В них мы охраняем животных красно книжников.</vt:lpstr>
      <vt:lpstr>Слайд 4</vt:lpstr>
      <vt:lpstr>Слайд 5</vt:lpstr>
      <vt:lpstr>Друзья Дикой природы- организации, детские клубы цель которых довести до людей, что природа она бесценна, уничтожая маленькую ее часть мы с Вами уничтожаем самих себя.</vt:lpstr>
      <vt:lpstr>Спасибо за внимание!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леново</dc:creator>
  <cp:lastModifiedBy>дома</cp:lastModifiedBy>
  <cp:revision>5</cp:revision>
  <dcterms:created xsi:type="dcterms:W3CDTF">2013-10-17T19:38:54Z</dcterms:created>
  <dcterms:modified xsi:type="dcterms:W3CDTF">2015-01-27T04:31:25Z</dcterms:modified>
</cp:coreProperties>
</file>