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0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8286808" cy="2428892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Борьба   народов 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Северного  Кавказа  с  монгольскими  завоевателями.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71670" y="2500306"/>
            <a:ext cx="4786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 задание: § 16,   с.  82 в.2-4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0.jpg"/>
          <p:cNvPicPr>
            <a:picLocks noChangeAspect="1"/>
          </p:cNvPicPr>
          <p:nvPr/>
        </p:nvPicPr>
        <p:blipFill>
          <a:blip r:embed="rId3"/>
          <a:srcRect t="28234" r="-159" b="17351"/>
          <a:stretch>
            <a:fillRect/>
          </a:stretch>
        </p:blipFill>
        <p:spPr>
          <a:xfrm>
            <a:off x="0" y="3000373"/>
            <a:ext cx="9243578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/>
                <a:ea typeface="Calibri"/>
                <a:cs typeface="Times New Roman"/>
              </a:rPr>
              <a:t>«Народы  Северного  Кавказа   в  борьбе  с  захватчиками»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1142984"/>
            <a:ext cx="913795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  возглавил  очередной  поход  монголов  на  запад?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  народы  покорили  монголы  в  этом  походе?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Каковы  последствия  монголо-татарского нашествия  для   народов?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-Для   России?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44" y="4220264"/>
            <a:ext cx="3429056" cy="2637736"/>
          </a:xfrm>
          <a:prstGeom prst="rect">
            <a:avLst/>
          </a:prstGeom>
        </p:spPr>
      </p:pic>
      <p:pic>
        <p:nvPicPr>
          <p:cNvPr id="8" name="Рисунок 7" descr="0028-037-Kakie-zemli-byli-zavoevany-vo-2-pokhode-mongolo-tatarami.jpg"/>
          <p:cNvPicPr>
            <a:picLocks noChangeAspect="1"/>
          </p:cNvPicPr>
          <p:nvPr/>
        </p:nvPicPr>
        <p:blipFill>
          <a:blip r:embed="rId4"/>
          <a:srcRect t="2128" r="2898" b="8510"/>
          <a:stretch>
            <a:fillRect/>
          </a:stretch>
        </p:blipFill>
        <p:spPr>
          <a:xfrm flipH="1">
            <a:off x="0" y="4081494"/>
            <a:ext cx="4429188" cy="2776506"/>
          </a:xfrm>
          <a:prstGeom prst="rect">
            <a:avLst/>
          </a:prstGeom>
        </p:spPr>
      </p:pic>
      <p:pic>
        <p:nvPicPr>
          <p:cNvPr id="9" name="Рисунок 8" descr="116198.jpg"/>
          <p:cNvPicPr>
            <a:picLocks noChangeAspect="1"/>
          </p:cNvPicPr>
          <p:nvPr/>
        </p:nvPicPr>
        <p:blipFill>
          <a:blip r:embed="rId5"/>
          <a:srcRect r="2499" b="5439"/>
          <a:stretch>
            <a:fillRect/>
          </a:stretch>
        </p:blipFill>
        <p:spPr>
          <a:xfrm>
            <a:off x="3643306" y="2214553"/>
            <a:ext cx="3571900" cy="2286017"/>
          </a:xfrm>
          <a:prstGeom prst="rect">
            <a:avLst/>
          </a:prstGeom>
        </p:spPr>
      </p:pic>
      <p:pic>
        <p:nvPicPr>
          <p:cNvPr id="10" name="Рисунок 9" descr="b9f497c97da2.jpg"/>
          <p:cNvPicPr>
            <a:picLocks noChangeAspect="1"/>
          </p:cNvPicPr>
          <p:nvPr/>
        </p:nvPicPr>
        <p:blipFill>
          <a:blip r:embed="rId6"/>
          <a:srcRect l="-1571" t="16791"/>
          <a:stretch>
            <a:fillRect/>
          </a:stretch>
        </p:blipFill>
        <p:spPr>
          <a:xfrm>
            <a:off x="285720" y="2571744"/>
            <a:ext cx="3261646" cy="15001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428628"/>
          </a:xfrm>
        </p:spPr>
        <p:txBody>
          <a:bodyPr>
            <a:normAutofit fontScale="90000"/>
          </a:bodyPr>
          <a:lstStyle/>
          <a:p>
            <a:pPr lvl="0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Игра  «Ошибки  летописца»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85794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714356"/>
            <a:ext cx="878687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начале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  в  Южной  Азии  образовалось  Монгольское   государство.    Во   главе  его  встал  Батый,  избранный  на  курултае (съезде)   монгольских  феодалов   великим  ханом  Монголии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Чингисханом.  Основную  силу  монгольского  войска  составляли  стенобитные   орудия.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 степях   Северного  Кавказа  монголы  столкнулись  с  хазарами  и  половцами,  которых   разбили  поодиночке.   За  помощью  половцы   обратились  к  русским   князьям.   Объединённые  русско-половецкие   войска  встретились  с  монголами  в  мае  1223  года  на  реке   Волге,  и  разбили    их.  Монголо-татарское   нашествие   привело  хозяйственному  и  культурному   процветанию    восточноевропейских  территорий.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keshik.jpg"/>
          <p:cNvPicPr>
            <a:picLocks noChangeAspect="1"/>
          </p:cNvPicPr>
          <p:nvPr/>
        </p:nvPicPr>
        <p:blipFill>
          <a:blip r:embed="rId3"/>
          <a:srcRect b="4833"/>
          <a:stretch>
            <a:fillRect/>
          </a:stretch>
        </p:blipFill>
        <p:spPr>
          <a:xfrm>
            <a:off x="5500694" y="4143380"/>
            <a:ext cx="3643306" cy="2714620"/>
          </a:xfrm>
          <a:prstGeom prst="rect">
            <a:avLst/>
          </a:prstGeom>
        </p:spPr>
      </p:pic>
      <p:pic>
        <p:nvPicPr>
          <p:cNvPr id="8" name="Рисунок 7" descr="mongoly.jpg"/>
          <p:cNvPicPr>
            <a:picLocks noChangeAspect="1"/>
          </p:cNvPicPr>
          <p:nvPr/>
        </p:nvPicPr>
        <p:blipFill>
          <a:blip r:embed="rId4"/>
          <a:srcRect t="6615" b="4038"/>
          <a:stretch>
            <a:fillRect/>
          </a:stretch>
        </p:blipFill>
        <p:spPr>
          <a:xfrm flipH="1">
            <a:off x="0" y="4146855"/>
            <a:ext cx="5286380" cy="27111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Цели урока: 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571480"/>
            <a:ext cx="85010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выяснить,  каким  образом  народы  Северного  Кавказа  боролись  с  монгольскими  завоевателями;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продолжить  формирование  навыков  изучения  и  анализа  учебного  текста;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 умение  выявлять  причинно-следственные  связи  в  исторических   событиях;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способствовать  привитию любви  к  своему  краю,  бережному  отношению  к  его  истории.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/>
          <a:srcRect b="35608"/>
          <a:stretch>
            <a:fillRect/>
          </a:stretch>
        </p:blipFill>
        <p:spPr>
          <a:xfrm>
            <a:off x="1285852" y="3643314"/>
            <a:ext cx="7054476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  урока: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571480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ПОЛОВЦЫ,  АЛАНЫ,  МОНГОЛЫ,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Предложенный  вам  словарь  урока  не  полный.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 концу  урока  вы  пополните  его  и  запишите  объяснение  новых  слов.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 пока  из   предложенных  вам   слов  нужно  выбрать  лишнее  и  объяснить  свой  выбор.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300px-Mongol_kinnota.jpg"/>
          <p:cNvPicPr>
            <a:picLocks noChangeAspect="1"/>
          </p:cNvPicPr>
          <p:nvPr/>
        </p:nvPicPr>
        <p:blipFill>
          <a:blip r:embed="rId3"/>
          <a:srcRect r="3125" b="17448"/>
          <a:stretch>
            <a:fillRect/>
          </a:stretch>
        </p:blipFill>
        <p:spPr>
          <a:xfrm>
            <a:off x="0" y="2928934"/>
            <a:ext cx="9144000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на урок.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857232"/>
            <a:ext cx="82868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???  Кто  такие  монголы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какую  роль  в  истории народов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Северного  Кавказа  они  сыграли???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p1357400674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4620"/>
            <a:ext cx="9144000" cy="41433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учебником.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714356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Письменно ответьте на вопрос: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 и  когда образовалось  государство  монголов?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334031750_7583aa65c869bc23301c649cad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Добавить в словарь урока.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714356"/>
            <a:ext cx="692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Курултай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съезд  монгольских  феодалов.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Чингисхан -  великий  хан,  правитель   Монголии.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ko4evnik1.jpg"/>
          <p:cNvPicPr>
            <a:picLocks noChangeAspect="1"/>
          </p:cNvPicPr>
          <p:nvPr/>
        </p:nvPicPr>
        <p:blipFill>
          <a:blip r:embed="rId3"/>
          <a:srcRect l="1250" t="19669"/>
          <a:stretch>
            <a:fillRect/>
          </a:stretch>
        </p:blipFill>
        <p:spPr>
          <a:xfrm>
            <a:off x="0" y="1500175"/>
            <a:ext cx="9144000" cy="53578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21442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Дайте характеристику  монгольского  войска.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slo_flickr_c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285860"/>
            <a:ext cx="3571868" cy="2625323"/>
          </a:xfrm>
          <a:prstGeom prst="rect">
            <a:avLst/>
          </a:prstGeom>
        </p:spPr>
      </p:pic>
      <p:pic>
        <p:nvPicPr>
          <p:cNvPr id="7" name="Рисунок 6" descr="mon14cach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9066"/>
            <a:ext cx="2185825" cy="2928934"/>
          </a:xfrm>
          <a:prstGeom prst="rect">
            <a:avLst/>
          </a:prstGeom>
        </p:spPr>
      </p:pic>
      <p:pic>
        <p:nvPicPr>
          <p:cNvPr id="8" name="Рисунок 7" descr="mongvoiny.JPG"/>
          <p:cNvPicPr>
            <a:picLocks noChangeAspect="1"/>
          </p:cNvPicPr>
          <p:nvPr/>
        </p:nvPicPr>
        <p:blipFill>
          <a:blip r:embed="rId5"/>
          <a:srcRect l="2764" t="2011" r="5098" b="9517"/>
          <a:stretch>
            <a:fillRect/>
          </a:stretch>
        </p:blipFill>
        <p:spPr>
          <a:xfrm>
            <a:off x="2214546" y="3903338"/>
            <a:ext cx="6929454" cy="2954662"/>
          </a:xfrm>
          <a:prstGeom prst="rect">
            <a:avLst/>
          </a:prstGeom>
        </p:spPr>
      </p:pic>
      <p:pic>
        <p:nvPicPr>
          <p:cNvPr id="10" name="Рисунок 9" descr="Mongol1_orda.jpg"/>
          <p:cNvPicPr>
            <a:picLocks noChangeAspect="1"/>
          </p:cNvPicPr>
          <p:nvPr/>
        </p:nvPicPr>
        <p:blipFill>
          <a:blip r:embed="rId6" cstate="print"/>
          <a:srcRect t="18100" b="12193"/>
          <a:stretch>
            <a:fillRect/>
          </a:stretch>
        </p:blipFill>
        <p:spPr>
          <a:xfrm>
            <a:off x="0" y="1214422"/>
            <a:ext cx="5643570" cy="28156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Держава Чингисхана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143512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 Чингисхана  было  покорение  всех  народов  и  создание  державы   «от  моря   и  до  моря». 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Закончить  поход  к  «последнему  морю»  он  завещал   потомкам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6215074" cy="4207761"/>
          </a:xfrm>
          <a:prstGeom prst="rect">
            <a:avLst/>
          </a:prstGeom>
        </p:spPr>
      </p:pic>
      <p:pic>
        <p:nvPicPr>
          <p:cNvPr id="8" name="Рисунок 7" descr="154371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714356"/>
            <a:ext cx="2928926" cy="41538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642942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«Поход  </a:t>
            </a:r>
            <a:r>
              <a:rPr lang="ru-RU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Джебе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  </a:t>
            </a:r>
            <a:r>
              <a:rPr lang="ru-RU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Субедея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  </a:t>
            </a:r>
            <a:b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 Кавказ  и  в  Причерноморье»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6248" y="1000108"/>
            <a:ext cx="911775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страны  в  Закавказье  разорили  монголы?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 монголам  удалось  расправиться   с народами  Северного  Кавказа?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 и  когда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произошла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битва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русско-половецких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войск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монголами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02700877_bitva_pri_Kalke1.jpg"/>
          <p:cNvPicPr>
            <a:picLocks noChangeAspect="1"/>
          </p:cNvPicPr>
          <p:nvPr/>
        </p:nvPicPr>
        <p:blipFill>
          <a:blip r:embed="rId3"/>
          <a:srcRect t="4440" b="2314"/>
          <a:stretch>
            <a:fillRect/>
          </a:stretch>
        </p:blipFill>
        <p:spPr>
          <a:xfrm>
            <a:off x="0" y="2285992"/>
            <a:ext cx="9144000" cy="45720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370</Words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Борьба   народов   Северного  Кавказа  с  монгольскими  завоевателями.</vt:lpstr>
      <vt:lpstr>Цели урока:  </vt:lpstr>
      <vt:lpstr>Словарь  урока:</vt:lpstr>
      <vt:lpstr>Задание на урок.</vt:lpstr>
      <vt:lpstr>Работа с учебником.</vt:lpstr>
      <vt:lpstr>Добавить в словарь урока.</vt:lpstr>
      <vt:lpstr>Дайте характеристику  монгольского  войска.</vt:lpstr>
      <vt:lpstr>Держава Чингисхана</vt:lpstr>
      <vt:lpstr>«Поход  Джебе  и  Субедея  на   Северный  Кавказ  и  в  Причерноморье»</vt:lpstr>
      <vt:lpstr>«Народы  Северного  Кавказа   в  борьбе  с  захватчиками» </vt:lpstr>
      <vt:lpstr>Игра  «Ошибки  летописца»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</dc:creator>
  <cp:lastModifiedBy>Кир</cp:lastModifiedBy>
  <cp:revision>8</cp:revision>
  <dcterms:created xsi:type="dcterms:W3CDTF">2014-11-01T15:40:49Z</dcterms:created>
  <dcterms:modified xsi:type="dcterms:W3CDTF">2014-12-24T19:00:34Z</dcterms:modified>
</cp:coreProperties>
</file>