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72" r:id="rId6"/>
    <p:sldId id="263" r:id="rId7"/>
    <p:sldId id="266" r:id="rId8"/>
    <p:sldId id="264" r:id="rId9"/>
    <p:sldId id="265" r:id="rId10"/>
    <p:sldId id="268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3" autoAdjust="0"/>
    <p:restoredTop sz="9466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animal.ru/dog/breed/%D0%B0%D0%B2%D1%81%D1%82%D1%80%D0%B0%D0%BB%D0%B8%D0%B9%D1%81%D0%BA%D0%B8%D0%B9_%D1%88%D0%B5%D0%BB%D0%BA%D0%BE%D0%B2%D0%B8%D1%81%D1%82%D1%8B%D0%B9_%D1%82%D0%B5%D1%80%D1%8C%D0%B5%D1%8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Урок-размышление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«Живое зеркало,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или Человек глазами Собаки»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разное\Конкурсы\Ученик года\Щаблоны\Шаблон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040566" cy="4648200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Рабочий стол\глаза в гла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60575"/>
            <a:ext cx="1828800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ВЕТЛАНА\Рабочий стол\н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68728" cy="5867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096000"/>
            <a:ext cx="8229600" cy="577823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bg1"/>
                </a:solidFill>
              </a:rPr>
              <a:t>Когда ж, мой друг,  ты будешь человек?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28600"/>
            <a:ext cx="3200400" cy="533400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Единственные живые существа на земле, которые умирают от разлуки с человеком , - это собаки.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К.Г.Паустовский,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«Дружище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Тобик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20" name="Picture 4" descr="C:\Documents and Settings\СВЕТЛАНА\Рабочий стол\собаки\Воронеж Белый Б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00400"/>
            <a:ext cx="1600200" cy="3166593"/>
          </a:xfrm>
          <a:prstGeom prst="rect">
            <a:avLst/>
          </a:prstGeom>
          <a:noFill/>
        </p:spPr>
      </p:pic>
      <p:pic>
        <p:nvPicPr>
          <p:cNvPr id="9222" name="Picture 6" descr="C:\Documents and Settings\СВЕТЛАНА\Рабочий стол\собаки\лайке-космонавт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1578155" cy="2819400"/>
          </a:xfrm>
          <a:prstGeom prst="rect">
            <a:avLst/>
          </a:prstGeom>
          <a:noFill/>
        </p:spPr>
      </p:pic>
      <p:pic>
        <p:nvPicPr>
          <p:cNvPr id="9224" name="Picture 8" descr="C:\Documents and Settings\СВЕТЛАНА\Рабочий стол\собаки\преданный Констант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81400"/>
            <a:ext cx="2040397" cy="2743200"/>
          </a:xfrm>
          <a:prstGeom prst="rect">
            <a:avLst/>
          </a:prstGeom>
          <a:noFill/>
        </p:spPr>
      </p:pic>
      <p:pic>
        <p:nvPicPr>
          <p:cNvPr id="9225" name="Picture 9" descr="C:\Documents and Settings\СВЕТЛАНА\Рабочий стол\собаки\у памятни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04800"/>
            <a:ext cx="2219276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ВЕТЛАНА\Рабочий стол\на сне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4419600" cy="6194806"/>
          </a:xfrm>
          <a:prstGeom prst="rect">
            <a:avLst/>
          </a:prstGeom>
          <a:noFill/>
        </p:spPr>
      </p:pic>
      <p:pic>
        <p:nvPicPr>
          <p:cNvPr id="10243" name="Picture 3" descr="C:\Documents and Settings\СВЕТЛАНА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324350" cy="34594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81600" y="4038600"/>
            <a:ext cx="3505200" cy="24384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Когда ж, мой друг,  ты будешь человек?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191000" cy="62785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Домашнее задание: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письмо  собаки человеку</a:t>
            </a:r>
            <a:br>
              <a:rPr lang="ru-RU" sz="2800" dirty="0" smtClean="0"/>
            </a:br>
            <a:r>
              <a:rPr lang="ru-RU" sz="2800" dirty="0" smtClean="0"/>
              <a:t>«Когда ж, мой друг, ты будешь человек?»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или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dirty="0" smtClean="0"/>
              <a:t>вывод-размышление</a:t>
            </a:r>
            <a:br>
              <a:rPr lang="ru-RU" sz="2800" dirty="0" smtClean="0"/>
            </a:br>
            <a:r>
              <a:rPr lang="ru-RU" sz="2800" dirty="0" smtClean="0"/>
              <a:t>по уроку</a:t>
            </a:r>
            <a:br>
              <a:rPr lang="ru-RU" sz="2800" dirty="0" smtClean="0"/>
            </a:br>
            <a:r>
              <a:rPr lang="ru-RU" sz="2800" dirty="0" smtClean="0"/>
              <a:t>«Как стать другом собаки?..»</a:t>
            </a:r>
            <a:endParaRPr lang="ru-RU" sz="2800" dirty="0"/>
          </a:p>
        </p:txBody>
      </p:sp>
      <p:pic>
        <p:nvPicPr>
          <p:cNvPr id="8194" name="Picture 2" descr="C:\Documents and Settings\СВЕТЛАНА\Рабочий стол\моли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5"/>
            <a:ext cx="4067175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Когда ж, мой друг,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r>
              <a:rPr lang="ru-RU" sz="4000" i="1" dirty="0" smtClean="0">
                <a:solidFill>
                  <a:schemeClr val="bg1"/>
                </a:solidFill>
              </a:rPr>
              <a:t>ты будешь человек?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7848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Собака вывела человека в люди.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               И.П.Павлов, русский ученый-физиолог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Когда животное бьют, глаза его приобретают человеческое выражение.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              Карел Чапек, чешский писатель    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Купите щенка – и вы приобретете самую преданную любовь на свете.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Редьярд</a:t>
            </a:r>
            <a:r>
              <a:rPr lang="ru-RU" sz="2800" dirty="0" smtClean="0">
                <a:solidFill>
                  <a:schemeClr val="bg1"/>
                </a:solidFill>
              </a:rPr>
              <a:t> Киплинг, английский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              писатель-анималист, путешественник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685800"/>
            <a:ext cx="3200400" cy="54102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Джозеф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Редьярд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Киплинг, прозаик,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поэт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СВЕТЛАНА\Рабочий стол\56409493_642_1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272" y="381001"/>
            <a:ext cx="4972928" cy="609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Рабочий стол\sobaka-priruchila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2660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bg1"/>
                </a:solidFill>
              </a:rPr>
              <a:t>Когда ж, мой друг,  ты будешь человек?</a:t>
            </a:r>
            <a:endParaRPr lang="ru-RU" sz="2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ВЕТЛАНА\Рабочий стол\собаки\за шахмат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4114800" cy="2736342"/>
          </a:xfrm>
          <a:prstGeom prst="rect">
            <a:avLst/>
          </a:prstGeom>
          <a:noFill/>
        </p:spPr>
      </p:pic>
      <p:pic>
        <p:nvPicPr>
          <p:cNvPr id="11267" name="Picture 3" descr="C:\Documents and Settings\СВЕТЛАНА\Рабочий стол\собаки\комманд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324320" cy="3378200"/>
          </a:xfrm>
          <a:prstGeom prst="rect">
            <a:avLst/>
          </a:prstGeom>
          <a:noFill/>
        </p:spPr>
      </p:pic>
      <p:pic>
        <p:nvPicPr>
          <p:cNvPr id="11271" name="Picture 7" descr="C:\Documents and Settings\СВЕТЛАНА\Рабочий стол\собаки\На спи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3477915" cy="2956631"/>
          </a:xfrm>
          <a:prstGeom prst="rect">
            <a:avLst/>
          </a:prstGeom>
          <a:noFill/>
        </p:spPr>
      </p:pic>
      <p:pic>
        <p:nvPicPr>
          <p:cNvPr id="11272" name="Picture 8" descr="C:\Documents and Settings\СВЕТЛАНА\Рабочий стол\собаки\огонь-кольц2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28600"/>
            <a:ext cx="4191000" cy="318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81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Условность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несовпадение реальности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её изображением в литературе и искусстве.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Словарь литературоведческих терминов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такое изображение образов,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позволяет представить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до мельчайших подробностей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вторичная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иносказательный способ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изображения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характерных черт людей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bg1"/>
                </a:solidFill>
              </a:rPr>
              <a:t>Отличительные черты </a:t>
            </a:r>
            <a:br>
              <a:rPr lang="ru-RU" sz="3600" b="0" dirty="0" smtClean="0">
                <a:solidFill>
                  <a:schemeClr val="bg1"/>
                </a:solidFill>
              </a:rPr>
            </a:br>
            <a:r>
              <a:rPr lang="ru-RU" sz="3600" b="0" dirty="0" smtClean="0">
                <a:solidFill>
                  <a:schemeClr val="bg1"/>
                </a:solidFill>
              </a:rPr>
              <a:t>                       </a:t>
            </a:r>
            <a:r>
              <a:rPr lang="ru-RU" sz="3600" b="0" i="1" dirty="0" smtClean="0">
                <a:solidFill>
                  <a:schemeClr val="bg1"/>
                </a:solidFill>
              </a:rPr>
              <a:t>вторичной условности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3500" b="1" dirty="0" smtClean="0">
                <a:solidFill>
                  <a:schemeClr val="bg1"/>
                </a:solidFill>
              </a:rPr>
              <a:t>) Постановка общечеловеческой проблемы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chemeClr val="bg1"/>
                </a:solidFill>
              </a:rPr>
              <a:t>2) Употребление определенных ИВС: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</a:rPr>
              <a:t>аллегории   олицетворения   гиперболы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chemeClr val="bg1"/>
                </a:solidFill>
              </a:rPr>
              <a:t>3) Использование в следующих жанрах: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</a:rPr>
              <a:t>мифах    баснях    сказках     притчах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рафии Австралийский шелковистый терьер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СВЕТЛАНА\Рабочий стол\собаки\бассет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2381250" cy="1905000"/>
          </a:xfrm>
          <a:prstGeom prst="rect">
            <a:avLst/>
          </a:prstGeom>
          <a:noFill/>
        </p:spPr>
      </p:pic>
      <p:pic>
        <p:nvPicPr>
          <p:cNvPr id="4099" name="Picture 3" descr="C:\Documents and Settings\СВЕТЛАНА\Рабочий стол\собаки\болон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"/>
            <a:ext cx="2362200" cy="1889760"/>
          </a:xfrm>
          <a:prstGeom prst="rect">
            <a:avLst/>
          </a:prstGeom>
          <a:noFill/>
        </p:spPr>
      </p:pic>
      <p:pic>
        <p:nvPicPr>
          <p:cNvPr id="4100" name="Picture 4" descr="C:\Documents and Settings\СВЕТЛАНА\Рабочий стол\собаки\бульдог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286000"/>
            <a:ext cx="2381250" cy="1905000"/>
          </a:xfrm>
          <a:prstGeom prst="rect">
            <a:avLst/>
          </a:prstGeom>
          <a:noFill/>
        </p:spPr>
      </p:pic>
      <p:pic>
        <p:nvPicPr>
          <p:cNvPr id="4101" name="Picture 5" descr="C:\Documents and Settings\СВЕТЛАНА\Рабочий стол\собаки\дог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362200"/>
            <a:ext cx="2362200" cy="1889760"/>
          </a:xfrm>
          <a:prstGeom prst="rect">
            <a:avLst/>
          </a:prstGeom>
          <a:noFill/>
        </p:spPr>
      </p:pic>
      <p:pic>
        <p:nvPicPr>
          <p:cNvPr id="4102" name="Picture 6" descr="C:\Documents and Settings\СВЕТЛАНА\Рабочий стол\собаки\колл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438400"/>
            <a:ext cx="2286000" cy="1828800"/>
          </a:xfrm>
          <a:prstGeom prst="rect">
            <a:avLst/>
          </a:prstGeom>
          <a:noFill/>
        </p:spPr>
      </p:pic>
      <p:pic>
        <p:nvPicPr>
          <p:cNvPr id="4103" name="Picture 7" descr="C:\Documents and Settings\СВЕТЛАНА\Рабочий стол\собаки\Настоящий дог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4419600"/>
            <a:ext cx="2571750" cy="2057400"/>
          </a:xfrm>
          <a:prstGeom prst="rect">
            <a:avLst/>
          </a:prstGeom>
          <a:noFill/>
        </p:spPr>
      </p:pic>
      <p:pic>
        <p:nvPicPr>
          <p:cNvPr id="4104" name="Picture 8" descr="C:\Documents and Settings\СВЕТЛАНА\Рабочий стол\собаки\овчарк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4648200"/>
            <a:ext cx="2209800" cy="1767840"/>
          </a:xfrm>
          <a:prstGeom prst="rect">
            <a:avLst/>
          </a:prstGeom>
          <a:noFill/>
        </p:spPr>
      </p:pic>
      <p:pic>
        <p:nvPicPr>
          <p:cNvPr id="4105" name="Picture 9" descr="C:\Documents and Settings\СВЕТЛАНА\Рабочий стол\собаки\далмати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46482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ЛАНА\Рабочий стол\глаза в гла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4267200" cy="63859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6019800"/>
            <a:ext cx="7239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chemeClr val="bg1"/>
                </a:solidFill>
              </a:rPr>
              <a:t>Когда ж, мой друг,   ты будешь человек?</a:t>
            </a:r>
            <a:endParaRPr lang="ru-RU" sz="2800" dirty="0"/>
          </a:p>
        </p:txBody>
      </p:sp>
      <p:pic>
        <p:nvPicPr>
          <p:cNvPr id="5124" name="Picture 4" descr="C:\Documents and Settings\СВЕТЛАНА\Рабочий стол\Чехов с соба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363464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193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Урок-размышление «Живое зеркало, или Человек глазами Собаки» </vt:lpstr>
      <vt:lpstr>Когда ж, мой друг, ты будешь человек?</vt:lpstr>
      <vt:lpstr>Джозеф  Редьярд Киплинг, прозаик,  поэт</vt:lpstr>
      <vt:lpstr>Когда ж, мой друг,  ты будешь человек?</vt:lpstr>
      <vt:lpstr>Слайд 5</vt:lpstr>
      <vt:lpstr>Теория литературы</vt:lpstr>
      <vt:lpstr>Отличительные черты                         вторичной условности</vt:lpstr>
      <vt:lpstr>Слайд 8</vt:lpstr>
      <vt:lpstr>Когда ж, мой друг,   ты будешь человек?</vt:lpstr>
      <vt:lpstr>Когда ж, мой друг,  ты будешь человек?</vt:lpstr>
      <vt:lpstr>Единственные живые существа на земле, которые умирают от разлуки с человеком , - это собаки.      К.Г.Паустовский, «Дружище Тобик» </vt:lpstr>
      <vt:lpstr>Когда ж, мой друг,  ты будешь человек?</vt:lpstr>
      <vt:lpstr>Домашнее задание:  письмо  собаки человеку «Когда ж, мой друг, ты будешь человек?»  или  вывод-размышление по уроку «Как стать другом собаки?..»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Урок-размышление «Живое зеркало, или Человек глазами Собаки» </dc:title>
  <cp:lastModifiedBy>СВЕТЛАНА</cp:lastModifiedBy>
  <cp:revision>18</cp:revision>
  <dcterms:modified xsi:type="dcterms:W3CDTF">2011-04-21T15:39:21Z</dcterms:modified>
</cp:coreProperties>
</file>