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7" r:id="rId3"/>
    <p:sldId id="269" r:id="rId4"/>
    <p:sldId id="268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0F8F9B-BDF3-4D8D-A546-B18AFB9032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C714BF-D6AA-492C-BC95-54BDC477DC62}" type="datetimeFigureOut">
              <a:rPr lang="ru-RU" smtClean="0"/>
              <a:t>13.11.2014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82719" y="116632"/>
            <a:ext cx="5040560" cy="3744415"/>
          </a:xfrm>
        </p:spPr>
        <p:txBody>
          <a:bodyPr/>
          <a:lstStyle/>
          <a:p>
            <a:pPr algn="ctr"/>
            <a:r>
              <a:rPr lang="ru-RU" sz="3600" i="1" dirty="0" smtClean="0"/>
              <a:t>Поэма </a:t>
            </a:r>
            <a:r>
              <a:rPr lang="ru-RU" sz="3600" i="1" dirty="0" smtClean="0"/>
              <a:t>М.Ю. Лермонтова </a:t>
            </a:r>
            <a:br>
              <a:rPr lang="ru-RU" sz="3600" i="1" dirty="0" smtClean="0"/>
            </a:br>
            <a:r>
              <a:rPr lang="ru-RU" sz="3600" i="1" dirty="0" smtClean="0"/>
              <a:t>« </a:t>
            </a:r>
            <a:r>
              <a:rPr lang="ru-RU" sz="3600" i="1" dirty="0"/>
              <a:t>М</a:t>
            </a:r>
            <a:r>
              <a:rPr lang="ru-RU" sz="3600" i="1" dirty="0" smtClean="0"/>
              <a:t>цыри</a:t>
            </a:r>
            <a:r>
              <a:rPr lang="ru-RU" sz="3600" i="1" dirty="0" smtClean="0"/>
              <a:t>».</a:t>
            </a:r>
            <a:br>
              <a:rPr lang="ru-RU" sz="3600" i="1" dirty="0" smtClean="0"/>
            </a:br>
            <a:r>
              <a:rPr lang="ru-RU" sz="3600" i="1" dirty="0" smtClean="0"/>
              <a:t> Образ главного героя.</a:t>
            </a:r>
            <a:endParaRPr lang="ru-RU" sz="36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2538908" cy="3259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3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Картины  М.Ю. </a:t>
            </a:r>
            <a:r>
              <a:rPr lang="ru-RU" sz="4000" i="1" dirty="0"/>
              <a:t>Л</a:t>
            </a:r>
            <a:r>
              <a:rPr lang="ru-RU" sz="4000" i="1" dirty="0" smtClean="0"/>
              <a:t>ермонтова</a:t>
            </a:r>
            <a:endParaRPr lang="ru-RU" sz="40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620000" cy="4725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6096000"/>
            <a:ext cx="7772400" cy="612775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ru-RU" i="1" dirty="0"/>
              <a:t>Военно-Грузинская дорога близ </a:t>
            </a:r>
            <a:r>
              <a:rPr lang="ru-RU" i="1" dirty="0" smtClean="0"/>
              <a:t>Мцхеты</a:t>
            </a:r>
          </a:p>
          <a:p>
            <a:pPr marL="114300" indent="0" algn="ctr">
              <a:buNone/>
            </a:pPr>
            <a:r>
              <a:rPr lang="ru-RU" i="1" dirty="0" smtClean="0"/>
              <a:t> </a:t>
            </a:r>
            <a:r>
              <a:rPr lang="ru-RU" i="1" dirty="0"/>
              <a:t>(Кавказский вид с саклей). 1837.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94731"/>
            <a:ext cx="7456313" cy="5417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Грузия. Монастырь в горах.</a:t>
            </a:r>
            <a:endParaRPr lang="ru-RU" sz="4000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3826768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772816"/>
            <a:ext cx="3577208" cy="4353664"/>
          </a:xfrm>
        </p:spPr>
        <p:txBody>
          <a:bodyPr/>
          <a:lstStyle/>
          <a:p>
            <a:pPr marL="114300" indent="0">
              <a:buNone/>
            </a:pPr>
            <a:r>
              <a:rPr lang="ru-RU" sz="2400" i="1" dirty="0" smtClean="0"/>
              <a:t>1.Какие художественные средства использует поэт для описания монастыря?</a:t>
            </a:r>
          </a:p>
          <a:p>
            <a:pPr marL="114300" indent="0">
              <a:buNone/>
            </a:pPr>
            <a:r>
              <a:rPr lang="ru-RU" sz="2400" i="1" dirty="0" smtClean="0"/>
              <a:t>2.Монастырь –это символ неволи или приют для одиноких людей?</a:t>
            </a:r>
          </a:p>
        </p:txBody>
      </p:sp>
    </p:spTree>
    <p:extLst>
      <p:ext uri="{BB962C8B-B14F-4D97-AF65-F5344CB8AC3E}">
        <p14:creationId xmlns:p14="http://schemas.microsoft.com/office/powerpoint/2010/main" val="41475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Образ  Мцыри в живописи </a:t>
            </a:r>
            <a:endParaRPr lang="ru-RU" sz="4000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917144"/>
          </a:xfrm>
        </p:spPr>
        <p:txBody>
          <a:bodyPr>
            <a:normAutofit fontScale="92500" lnSpcReduction="20000"/>
          </a:bodyPr>
          <a:lstStyle/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endParaRPr lang="ru-RU" sz="2000" b="1" i="1" dirty="0"/>
          </a:p>
          <a:p>
            <a:endParaRPr lang="ru-RU" sz="2000" b="1" i="1" dirty="0" smtClean="0"/>
          </a:p>
          <a:p>
            <a:pPr marL="114300" indent="0">
              <a:buNone/>
            </a:pPr>
            <a:r>
              <a:rPr lang="ru-RU" sz="2000" i="1" dirty="0" smtClean="0"/>
              <a:t>   Художник Орлова М. Н.</a:t>
            </a:r>
            <a:endParaRPr lang="ru-RU" sz="2000" i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11960" y="1536192"/>
            <a:ext cx="4104456" cy="45902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i="1" dirty="0" smtClean="0"/>
              <a:t>   На </a:t>
            </a:r>
            <a:r>
              <a:rPr lang="ru-RU" i="1" dirty="0"/>
              <a:t>переднем плане на фоне горной реки и скалистых берегов слева в профиль </a:t>
            </a:r>
            <a:r>
              <a:rPr lang="ru-RU" i="1" dirty="0" smtClean="0"/>
              <a:t>во </a:t>
            </a:r>
            <a:r>
              <a:rPr lang="ru-RU" i="1" dirty="0"/>
              <a:t>весь рост изображен </a:t>
            </a:r>
            <a:r>
              <a:rPr lang="ru-RU" i="1" dirty="0" smtClean="0"/>
              <a:t>Мцыри  </a:t>
            </a:r>
            <a:r>
              <a:rPr lang="ru-RU" i="1" dirty="0"/>
              <a:t>с "рогатым суком" в правой руке, </a:t>
            </a:r>
            <a:r>
              <a:rPr lang="ru-RU" i="1" dirty="0" smtClean="0"/>
              <a:t>ожидающий </a:t>
            </a:r>
            <a:r>
              <a:rPr lang="ru-RU" i="1" dirty="0"/>
              <a:t>барса. Справа - барс, готовящийся к прыжку. Ф</a:t>
            </a:r>
            <a:r>
              <a:rPr lang="ru-RU" i="1" dirty="0" smtClean="0"/>
              <a:t>он </a:t>
            </a:r>
            <a:r>
              <a:rPr lang="ru-RU" i="1" dirty="0"/>
              <a:t>- горы, </a:t>
            </a:r>
            <a:r>
              <a:rPr lang="ru-RU" i="1" dirty="0" smtClean="0"/>
              <a:t>поросшие </a:t>
            </a:r>
            <a:r>
              <a:rPr lang="ru-RU" i="1" dirty="0"/>
              <a:t>лесом; полная луна, освещающая горы и ущелье с рекой.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17284" r="17731" b="19014"/>
          <a:stretch/>
        </p:blipFill>
        <p:spPr>
          <a:xfrm>
            <a:off x="539552" y="1484784"/>
            <a:ext cx="3315768" cy="4247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2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 smtClean="0"/>
              <a:t>Одиночество на свободе</a:t>
            </a:r>
            <a:endParaRPr lang="ru-RU" sz="4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662814"/>
            <a:ext cx="3228289" cy="4574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700808"/>
            <a:ext cx="3793232" cy="4425672"/>
          </a:xfrm>
        </p:spPr>
        <p:txBody>
          <a:bodyPr/>
          <a:lstStyle/>
          <a:p>
            <a:pPr marL="114300" indent="0">
              <a:buNone/>
            </a:pPr>
            <a:r>
              <a:rPr lang="ru-RU" i="1" dirty="0" smtClean="0"/>
              <a:t>1.Что значило для героя « быть свободным»?</a:t>
            </a:r>
          </a:p>
          <a:p>
            <a:pPr marL="114300" indent="0">
              <a:buNone/>
            </a:pPr>
            <a:r>
              <a:rPr lang="ru-RU" i="1" dirty="0" smtClean="0"/>
              <a:t>2. Нашёл ли Мцыри на свободе ответы на вопросы своей души?</a:t>
            </a:r>
          </a:p>
          <a:p>
            <a:pPr marL="114300" indent="0">
              <a:buNone/>
            </a:pPr>
            <a:r>
              <a:rPr lang="ru-RU" i="1" dirty="0" smtClean="0"/>
              <a:t>3.Что больше всего поразило героя на свободе?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02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/>
              <a:t>Романтические</a:t>
            </a:r>
            <a:r>
              <a:rPr lang="ru-RU" sz="3200" b="1" i="1" dirty="0" smtClean="0"/>
              <a:t>      </a:t>
            </a:r>
            <a:r>
              <a:rPr lang="ru-RU" sz="4400" i="1" dirty="0" smtClean="0"/>
              <a:t>чувства </a:t>
            </a:r>
            <a:endParaRPr lang="ru-RU" sz="44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1536700"/>
            <a:ext cx="3511550" cy="458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i="1" dirty="0" smtClean="0"/>
              <a:t>1.Почему герой не пошёл за грузинкой, которая ему понравилась?</a:t>
            </a:r>
          </a:p>
          <a:p>
            <a:pPr marL="114300" indent="0">
              <a:buNone/>
            </a:pPr>
            <a:r>
              <a:rPr lang="ru-RU" i="1" dirty="0" smtClean="0"/>
              <a:t>2.Как переживал Мцыри впечатление от случайной встречи?</a:t>
            </a:r>
          </a:p>
        </p:txBody>
      </p:sp>
    </p:spTree>
    <p:extLst>
      <p:ext uri="{BB962C8B-B14F-4D97-AF65-F5344CB8AC3E}">
        <p14:creationId xmlns:p14="http://schemas.microsoft.com/office/powerpoint/2010/main" val="30136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2636912"/>
          </a:xfrm>
        </p:spPr>
        <p:txBody>
          <a:bodyPr/>
          <a:lstStyle/>
          <a:p>
            <a:pPr algn="ctr"/>
            <a:r>
              <a:rPr lang="ru-RU" sz="4000" i="1" dirty="0" smtClean="0"/>
              <a:t>Бой  Мцыри с барсом</a:t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2800" i="1" dirty="0" smtClean="0"/>
              <a:t>Какие качества характера героя проявляются в бое с барсом?</a:t>
            </a:r>
            <a:endParaRPr lang="ru-RU" sz="2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2818656" cy="3271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2480" r="4028" b="8533"/>
          <a:stretch/>
        </p:blipFill>
        <p:spPr>
          <a:xfrm>
            <a:off x="5148064" y="2636912"/>
            <a:ext cx="2520280" cy="3285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2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i="1" dirty="0" smtClean="0"/>
              <a:t>Исповедь     героя</a:t>
            </a:r>
            <a:endParaRPr lang="ru-RU" sz="4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268760"/>
            <a:ext cx="2808312" cy="2354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400" i="1" dirty="0" smtClean="0"/>
              <a:t>1.Как Мцыри относится к смерти? </a:t>
            </a:r>
          </a:p>
          <a:p>
            <a:pPr marL="114300" indent="0">
              <a:buNone/>
            </a:pPr>
            <a:r>
              <a:rPr lang="ru-RU" sz="2400" i="1" dirty="0" smtClean="0"/>
              <a:t>2. Что в  его  исповеди кажется необычным?</a:t>
            </a:r>
          </a:p>
          <a:p>
            <a:pPr marL="114300" indent="0">
              <a:buNone/>
            </a:pPr>
            <a:r>
              <a:rPr lang="ru-RU" sz="2400" i="1" dirty="0" smtClean="0"/>
              <a:t>3.Какие художественные средства использованы в эпизоде исповеди?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29000"/>
            <a:ext cx="2546846" cy="3200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</TotalTime>
  <Words>196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Поэма М.Ю. Лермонтова  « Мцыри».  Образ главного героя.</vt:lpstr>
      <vt:lpstr>Картины  М.Ю. Лермонтова</vt:lpstr>
      <vt:lpstr>Презентация PowerPoint</vt:lpstr>
      <vt:lpstr>Грузия. Монастырь в горах.</vt:lpstr>
      <vt:lpstr>Образ  Мцыри в живописи </vt:lpstr>
      <vt:lpstr>Одиночество на свободе</vt:lpstr>
      <vt:lpstr>Романтические      чувства </vt:lpstr>
      <vt:lpstr>Бой  Мцыри с барсом  Какие качества характера героя проявляются в бое с барсом?</vt:lpstr>
      <vt:lpstr>Исповедь     героя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в 8 классе  по поэме М.Ю. Лермонтова  « Мцыри»</dc:title>
  <dc:creator>Admin</dc:creator>
  <cp:lastModifiedBy>Admin</cp:lastModifiedBy>
  <cp:revision>8</cp:revision>
  <dcterms:created xsi:type="dcterms:W3CDTF">2014-11-13T13:04:47Z</dcterms:created>
  <dcterms:modified xsi:type="dcterms:W3CDTF">2014-11-13T16:31:41Z</dcterms:modified>
</cp:coreProperties>
</file>