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12/10/2014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12/10/2014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12/10/2014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12/10/2014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3/32/%D0%A1%D0%B2%D0%B5%D1%80%D1%87%D0%BA%D0%BE%D0%B2_-_%D0%BF%D0%BE%D1%80%D1%82%D1%80%D0%B5%D1%82_%D0%9D%D0%B8%D0%BA%D0%BE%D0%BB%D0%B0%D1%8F_I.jpg/451px-%D0%A1%D0%B2%D0%B5%D1%80%D1%87%D0%BA%D0%BE%D0%B2_-_%D0%BF%D0%BE%D1%80%D1%82%D1%80%D0%B5%D1%82_%D0%9D%D0%B8%D0%BA%D0%BE%D0%BB%D0%B0%D1%8F_I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images.yandex.ru/yandsearch?p=2&amp;text=%D0%90%D0%B9%D0%B2%D0%B0%D0%B7%D0%BE%D0%B2%D1%81%D0%BA%D0%B8%D0%B9&amp;fp=2&amp;pos=60&amp;uinfo=ww-1263-wh-929-fw-1038-fh-598-pd-1&amp;rpt=simage&amp;img_url=http://www.museum-online.ru/include/func/r_pic.php?type=3&amp;id=146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17/log-strim.3/0_bd5b_74b99c3c_X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slide" Target="slide9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aspushkin.ucoz.ru/pic/pushkin.avtoportret.jpe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grafija.ru/pictures/m_2762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nnel.ru/calendar/kniga/29888295_tonnel.gif" TargetMode="External"/><Relationship Id="rId7" Type="http://schemas.openxmlformats.org/officeDocument/2006/relationships/slide" Target="slide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rtr.spb.ru/vesti/vesti_news/upload/28-04-2004/Glinka.jpg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505051402"/>
          <p:cNvPicPr>
            <a:picLocks noChangeAspect="1" noChangeArrowheads="1"/>
          </p:cNvPicPr>
          <p:nvPr/>
        </p:nvPicPr>
        <p:blipFill>
          <a:blip r:embed="rId2" cstate="email">
            <a:lum bright="30000" contrast="-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9" descr="Картинка 28 из 13291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928688"/>
            <a:ext cx="3643313" cy="4840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4429125" y="1214438"/>
            <a:ext cx="4321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4000" b="1">
                <a:latin typeface="Bookman Old Style" pitchFamily="18" charset="0"/>
              </a:rPr>
              <a:t>Николай</a:t>
            </a:r>
            <a:r>
              <a:rPr lang="en-US" sz="4000" b="1">
                <a:latin typeface="Bookman Old Style" pitchFamily="18" charset="0"/>
              </a:rPr>
              <a:t> </a:t>
            </a:r>
            <a:r>
              <a:rPr lang="ru-RU" sz="4000" b="1">
                <a:latin typeface="Bookman Old Style" pitchFamily="18" charset="0"/>
              </a:rPr>
              <a:t> I</a:t>
            </a:r>
          </a:p>
        </p:txBody>
      </p:sp>
      <p:pic>
        <p:nvPicPr>
          <p:cNvPr id="6151" name="Picture 7" descr="http://img1.liveinternet.ru/images/attach/c/0/45/267/45267395_1245277707_nikolayi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3429000"/>
            <a:ext cx="2678925" cy="10715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969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71500" y="571500"/>
            <a:ext cx="76977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Иван Константинович Айвазовский</a:t>
            </a:r>
          </a:p>
          <a:p>
            <a:r>
              <a:rPr lang="ru-RU" sz="2000">
                <a:solidFill>
                  <a:schemeClr val="tx2"/>
                </a:solidFill>
                <a:latin typeface="Bookman Old Style" pitchFamily="18" charset="0"/>
              </a:rPr>
              <a:t>                         (17 (29) июля 1817 – 2 мая 1900)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714488"/>
            <a:ext cx="3113085" cy="41777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http://img1.liveinternet.ru/images/attach/c/1/50/883/50883170_Aivazovsky_Ivan_Konstantinovich_Napoleon_at_the_Island_of_St_Helen_fine_art_prints_b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2643182"/>
            <a:ext cx="3549113" cy="2428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2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25" name="Text Box 10"/>
          <p:cNvSpPr txBox="1">
            <a:spLocks noChangeArrowheads="1"/>
          </p:cNvSpPr>
          <p:nvPr/>
        </p:nvSpPr>
        <p:spPr bwMode="auto">
          <a:xfrm>
            <a:off x="2000250" y="500063"/>
            <a:ext cx="5389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Карл Павлович  Брюллов</a:t>
            </a:r>
          </a:p>
        </p:txBody>
      </p:sp>
      <p:pic>
        <p:nvPicPr>
          <p:cNvPr id="9" name="Picture 7" descr="Картинка 16 из 80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2500306"/>
            <a:ext cx="3920973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30" name="Picture 10" descr="http://img10.proshkolu.ru/content/media/pic/std/4000000/3145000/3144052-808f75c6d84d0b3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0100" y="1571612"/>
            <a:ext cx="2946818" cy="39290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74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286000" y="428625"/>
            <a:ext cx="5332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Иван Андреевич Крылов</a:t>
            </a:r>
          </a:p>
        </p:txBody>
      </p:sp>
      <p:pic>
        <p:nvPicPr>
          <p:cNvPr id="6" name="Picture 4" descr="2821395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214422"/>
            <a:ext cx="405765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5" descr="318963900_tonne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1916113"/>
            <a:ext cx="2857500" cy="3295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2771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000125" y="571500"/>
            <a:ext cx="745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Василий Андреевич Жуковский</a:t>
            </a:r>
          </a:p>
        </p:txBody>
      </p:sp>
      <p:pic>
        <p:nvPicPr>
          <p:cNvPr id="6" name="Picture 5" descr="440px-Bryullov_portrait_of_Zhukovsk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9" y="1396020"/>
            <a:ext cx="3357586" cy="45697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4859338" y="2408238"/>
            <a:ext cx="3514725" cy="23383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>
                <a:latin typeface="Bookman Old Style" pitchFamily="18" charset="0"/>
              </a:rPr>
              <a:t>В1815 году Жуковский был назначен учителем русского языка в царскую семью, а с 1826 года по 1841 год состоял наставником наследника престола (впоследствии императора Александра II</a:t>
            </a:r>
            <a:r>
              <a:rPr lang="ru-RU" sz="2000">
                <a:latin typeface="Bookman Old Style" pitchFamily="18" charset="0"/>
              </a:rPr>
              <a:t>).</a:t>
            </a:r>
            <a:r>
              <a:rPr lang="ru-RU">
                <a:latin typeface="Bookman Old Style" pitchFamily="18" charset="0"/>
              </a:rPr>
              <a:t> </a:t>
            </a:r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379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1143000" y="571500"/>
            <a:ext cx="763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Александр Сергеевич Грибоедов</a:t>
            </a:r>
          </a:p>
        </p:txBody>
      </p:sp>
      <p:pic>
        <p:nvPicPr>
          <p:cNvPr id="6" name="Picture 5" descr="148-fac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1571612"/>
            <a:ext cx="4214842" cy="27701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4" descr="0_25a31_bec0870f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500174"/>
            <a:ext cx="3294062" cy="4392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4857760"/>
            <a:ext cx="4143404" cy="111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81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285875" y="571500"/>
            <a:ext cx="6624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Александр Сергеевич Пушкин </a:t>
            </a:r>
          </a:p>
        </p:txBody>
      </p:sp>
      <p:pic>
        <p:nvPicPr>
          <p:cNvPr id="6" name="Picture 5" descr="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285860"/>
            <a:ext cx="3571875" cy="4537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Картинка 15 из 1409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1928802"/>
            <a:ext cx="2363783" cy="3226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584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1571625" y="571500"/>
            <a:ext cx="5978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Николай Васильевич Гоголь</a:t>
            </a:r>
          </a:p>
        </p:txBody>
      </p:sp>
      <p:pic>
        <p:nvPicPr>
          <p:cNvPr id="6" name="Picture 5" descr="1534369241107430767015338979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412875"/>
            <a:ext cx="3752850" cy="4535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6" y="2000240"/>
            <a:ext cx="2359481" cy="34178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0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1571625" y="428625"/>
            <a:ext cx="6408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Александр  Брюллов</a:t>
            </a:r>
            <a:r>
              <a:rPr lang="ru-RU">
                <a:latin typeface="Bookman Old Style" pitchFamily="18" charset="0"/>
              </a:rPr>
              <a:t> </a:t>
            </a:r>
          </a:p>
        </p:txBody>
      </p:sp>
      <p:pic>
        <p:nvPicPr>
          <p:cNvPr id="6" name="Picture 6" descr="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3012" y="1142985"/>
            <a:ext cx="3728636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572125" y="3071813"/>
            <a:ext cx="2625725" cy="6461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man Old Style" pitchFamily="18" charset="0"/>
              </a:rPr>
              <a:t>Михайловский театр</a:t>
            </a:r>
          </a:p>
          <a:p>
            <a:endParaRPr lang="ru-RU"/>
          </a:p>
        </p:txBody>
      </p:sp>
      <p:sp>
        <p:nvSpPr>
          <p:cNvPr id="9" name="Управляющая кнопка: далее 8">
            <a:hlinkClick r:id="" action="ppaction://noaction" highlightClick="1"/>
          </p:cNvPr>
          <p:cNvSpPr/>
          <p:nvPr/>
        </p:nvSpPr>
        <p:spPr>
          <a:xfrm>
            <a:off x="8929688" y="6715125"/>
            <a:ext cx="214312" cy="142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222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714625" y="571500"/>
            <a:ext cx="379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Василий   Стасов</a:t>
            </a:r>
          </a:p>
        </p:txBody>
      </p:sp>
      <p:pic>
        <p:nvPicPr>
          <p:cNvPr id="6" name="Picture 4" descr="m_251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1285860"/>
            <a:ext cx="3508601" cy="46831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5072063" y="3071813"/>
            <a:ext cx="3411537" cy="6413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Спасо-Преображенский собор</a:t>
            </a:r>
          </a:p>
          <a:p>
            <a:endParaRPr lang="ru-RU"/>
          </a:p>
        </p:txBody>
      </p:sp>
      <p:sp>
        <p:nvSpPr>
          <p:cNvPr id="9" name="Управляющая кнопка: далее 8">
            <a:hlinkClick r:id="" action="ppaction://noaction" highlightClick="1"/>
          </p:cNvPr>
          <p:cNvSpPr/>
          <p:nvPr/>
        </p:nvSpPr>
        <p:spPr>
          <a:xfrm>
            <a:off x="8858250" y="6715125"/>
            <a:ext cx="285750" cy="142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3251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2786063" y="571500"/>
            <a:ext cx="3805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Константин   Тон</a:t>
            </a:r>
          </a:p>
        </p:txBody>
      </p:sp>
      <p:pic>
        <p:nvPicPr>
          <p:cNvPr id="6" name="Picture 5" descr="509px-Konstantin_Thon_1820-t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285860"/>
            <a:ext cx="3968750" cy="4679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5357813" y="2928938"/>
            <a:ext cx="3046412" cy="6461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Bookman Old Style" pitchFamily="18" charset="0"/>
              </a:rPr>
              <a:t>Московский вокзал</a:t>
            </a:r>
          </a:p>
          <a:p>
            <a:r>
              <a:rPr lang="ru-RU">
                <a:latin typeface="Bookman Old Style" pitchFamily="18" charset="0"/>
              </a:rPr>
              <a:t>Пристань со сфинксами</a:t>
            </a:r>
          </a:p>
        </p:txBody>
      </p:sp>
      <p:sp>
        <p:nvSpPr>
          <p:cNvPr id="10" name="Управляющая кнопка: домой 9">
            <a:hlinkClick r:id="" action="ppaction://noaction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427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3143250" y="500063"/>
            <a:ext cx="328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Карл   Росси</a:t>
            </a:r>
          </a:p>
        </p:txBody>
      </p:sp>
      <p:pic>
        <p:nvPicPr>
          <p:cNvPr id="6" name="Picture 4" descr="ross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214422"/>
            <a:ext cx="3808411" cy="46350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4279" name="Text Box 8"/>
          <p:cNvSpPr txBox="1">
            <a:spLocks noChangeArrowheads="1"/>
          </p:cNvSpPr>
          <p:nvPr/>
        </p:nvSpPr>
        <p:spPr bwMode="auto">
          <a:xfrm>
            <a:off x="5500688" y="2571750"/>
            <a:ext cx="2643187" cy="1754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Bookman Old Style" pitchFamily="18" charset="0"/>
              </a:rPr>
              <a:t>Здание Сената и Синода</a:t>
            </a:r>
          </a:p>
          <a:p>
            <a:r>
              <a:rPr lang="ru-RU">
                <a:latin typeface="Bookman Old Style" pitchFamily="18" charset="0"/>
              </a:rPr>
              <a:t>Арка Главного Штаба</a:t>
            </a:r>
          </a:p>
          <a:p>
            <a:r>
              <a:rPr lang="ru-RU">
                <a:latin typeface="Bookman Old Style" pitchFamily="18" charset="0"/>
              </a:rPr>
              <a:t>Александрийский театр</a:t>
            </a:r>
          </a:p>
        </p:txBody>
      </p:sp>
      <p:sp>
        <p:nvSpPr>
          <p:cNvPr id="9" name="Управляющая кнопка: далее 8">
            <a:hlinkClick r:id="" action="ppaction://noaction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529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28625" y="571500"/>
            <a:ext cx="8183563" cy="714375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latin typeface="Bookman Old Style" pitchFamily="18" charset="0"/>
                <a:ea typeface="+mj-ea"/>
                <a:cs typeface="+mj-cs"/>
              </a:rPr>
              <a:t>Андрей </a:t>
            </a:r>
            <a:r>
              <a:rPr lang="ru-RU" sz="3200" dirty="0" err="1">
                <a:latin typeface="Bookman Old Style" pitchFamily="18" charset="0"/>
                <a:ea typeface="+mj-ea"/>
                <a:cs typeface="+mj-cs"/>
              </a:rPr>
              <a:t>Штакеншнейдер</a:t>
            </a:r>
            <a:r>
              <a:rPr lang="ru-RU" sz="3600" dirty="0">
                <a:latin typeface="Bookman Old Style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6" descr="Картинка 1 из 33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1285860"/>
            <a:ext cx="4500594" cy="49166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Управляющая кнопка: домой 8">
            <a:hlinkClick r:id="" action="ppaction://noaction" highlightClick="1"/>
          </p:cNvPr>
          <p:cNvSpPr/>
          <p:nvPr/>
        </p:nvSpPr>
        <p:spPr>
          <a:xfrm>
            <a:off x="9001125" y="6715125"/>
            <a:ext cx="142875" cy="1428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632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357438" y="500063"/>
            <a:ext cx="4329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Огюст   Монферран</a:t>
            </a:r>
          </a:p>
        </p:txBody>
      </p:sp>
      <p:pic>
        <p:nvPicPr>
          <p:cNvPr id="6" name="Picture 4" descr="646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1142984"/>
            <a:ext cx="3617912" cy="4824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Управляющая кнопка: домой 7">
            <a:hlinkClick r:id="" action="ppaction://noaction" highlightClick="1"/>
          </p:cNvPr>
          <p:cNvSpPr/>
          <p:nvPr/>
        </p:nvSpPr>
        <p:spPr>
          <a:xfrm>
            <a:off x="9001125" y="6643688"/>
            <a:ext cx="142875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734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3000375" y="642938"/>
            <a:ext cx="2790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Петр   Клодт</a:t>
            </a:r>
          </a:p>
        </p:txBody>
      </p:sp>
      <p:pic>
        <p:nvPicPr>
          <p:cNvPr id="6" name="Picture 5" descr="petr%20karlovich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1357298"/>
            <a:ext cx="4171950" cy="4652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Управляющая кнопка: домой 7">
            <a:hlinkClick r:id="" action="ppaction://noaction" highlightClick="1"/>
          </p:cNvPr>
          <p:cNvSpPr/>
          <p:nvPr/>
        </p:nvSpPr>
        <p:spPr>
          <a:xfrm>
            <a:off x="9001125" y="6643688"/>
            <a:ext cx="142875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8"/>
          <p:cNvSpPr txBox="1">
            <a:spLocks noChangeArrowheads="1"/>
          </p:cNvSpPr>
          <p:nvPr/>
        </p:nvSpPr>
        <p:spPr bwMode="auto">
          <a:xfrm>
            <a:off x="5127625" y="5392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7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93175" y="6597650"/>
            <a:ext cx="250825" cy="260350"/>
          </a:xfrm>
          <a:prstGeom prst="actionButtonForwardNex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27460178"/>
          <p:cNvPicPr>
            <a:picLocks noChangeAspect="1" noChangeArrowheads="1"/>
          </p:cNvPicPr>
          <p:nvPr/>
        </p:nvPicPr>
        <p:blipFill>
          <a:blip r:embed="rId2" cstate="email">
            <a:lum bright="3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2000250" y="500063"/>
            <a:ext cx="558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  <a:latin typeface="Bookman Old Style" pitchFamily="18" charset="0"/>
              </a:rPr>
              <a:t>Михаил Иванович Глинка</a:t>
            </a:r>
          </a:p>
        </p:txBody>
      </p:sp>
      <p:pic>
        <p:nvPicPr>
          <p:cNvPr id="6" name="Picture 5" descr="Картинка 2 из 882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1428736"/>
            <a:ext cx="3117846" cy="4157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Картинка 17 из 882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2428868"/>
            <a:ext cx="3125412" cy="24593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8929688" y="6643688"/>
            <a:ext cx="214312" cy="2143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100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Алена</cp:lastModifiedBy>
  <cp:revision>3</cp:revision>
  <dcterms:created xsi:type="dcterms:W3CDTF">2014-12-10T07:16:35Z</dcterms:created>
  <dcterms:modified xsi:type="dcterms:W3CDTF">2014-12-10T07:26:39Z</dcterms:modified>
</cp:coreProperties>
</file>