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1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B0FC-924C-4CF7-A902-D5C5D81DE8B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C09E1-76FD-40E6-9263-B961DD26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82AD7-41ED-4441-A6FB-01B61636D1E6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2/%D0%A1%D0%B2%D0%B5%D1%80%D1%87%D0%BA%D0%BE%D0%B2_-_%D0%BF%D0%BE%D1%80%D1%82%D1%80%D0%B5%D1%82_%D0%9D%D0%B8%D0%BA%D0%BE%D0%BB%D0%B0%D1%8F_I.jpg/451px-%D0%A1%D0%B2%D0%B5%D1%80%D1%87%D0%BA%D0%BE%D0%B2_-_%D0%BF%D0%BE%D1%80%D1%82%D1%80%D0%B5%D1%82_%D0%9D%D0%B8%D0%BA%D0%BE%D0%BB%D0%B0%D1%8F_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rmitage.internet.emax.ru/hermitage/imgs_Ru/05/hm5_4_2_1_1_5_big.jpg" TargetMode="External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token2000.nlwww.hermitagemuseum.org/imgs_Ru/04/b2005/hm4_1_16_4_big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5-01.photosight.ru/04/71863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denisoleo.pochta.ru/images/new/e136.jp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bse/jpg/02876798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g-2003-10.photosight.ru/25/331593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tlib.ru/objects/gallery_406/artlib_gallery-203412-b.jpg" TargetMode="External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most-spb.ru/anichkov/anichkov/anichkov_foto02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505051402"/>
          <p:cNvPicPr>
            <a:picLocks noChangeAspect="1" noChangeArrowheads="1"/>
          </p:cNvPicPr>
          <p:nvPr/>
        </p:nvPicPr>
        <p:blipFill>
          <a:blip r:embed="rId2" cstate="email">
            <a:lum bright="30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9" descr="Картинка 28 из 1329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928688"/>
            <a:ext cx="3643313" cy="4840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429125" y="12144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>
                <a:latin typeface="Bookman Old Style" pitchFamily="18" charset="0"/>
              </a:rPr>
              <a:t>Николай</a:t>
            </a:r>
            <a:r>
              <a:rPr lang="en-US" sz="4000" b="1">
                <a:latin typeface="Bookman Old Style" pitchFamily="18" charset="0"/>
              </a:rPr>
              <a:t> </a:t>
            </a:r>
            <a:r>
              <a:rPr lang="ru-RU" sz="4000" b="1">
                <a:latin typeface="Bookman Old Style" pitchFamily="18" charset="0"/>
              </a:rPr>
              <a:t> I</a:t>
            </a:r>
          </a:p>
        </p:txBody>
      </p:sp>
      <p:pic>
        <p:nvPicPr>
          <p:cNvPr id="6151" name="Picture 7" descr="http://img1.liveinternet.ru/images/attach/c/0/45/267/45267395_1245277707_nikolayi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429000"/>
            <a:ext cx="2678925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571625" y="357188"/>
            <a:ext cx="6043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Ново</a:t>
            </a:r>
            <a:r>
              <a:rPr lang="en-US" sz="3200">
                <a:solidFill>
                  <a:schemeClr val="tx2"/>
                </a:solidFill>
                <a:latin typeface="Bookman Old Style" pitchFamily="18" charset="0"/>
              </a:rPr>
              <a:t>-</a:t>
            </a:r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Михайловский дворец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67" name="Picture 12" descr="http://hotelsinpeterburg.ru/images/sights_gal/4f37fb67d2a9c5.741423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000125"/>
            <a:ext cx="6146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" descr="http://img1.liveinternet.ru/images/attach/c/5/88/979/88979903_Palace_Embankment_and_NovoMihailovsky_Palace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4714875"/>
            <a:ext cx="37147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98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357313" y="500063"/>
            <a:ext cx="6467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Спасо-Преображенский собор</a:t>
            </a:r>
          </a:p>
        </p:txBody>
      </p:sp>
      <p:pic>
        <p:nvPicPr>
          <p:cNvPr id="6" name="Picture 5" descr="Спасо-Преображенский собо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285875"/>
            <a:ext cx="474186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642938" y="6286500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Архитектор: </a:t>
            </a:r>
            <a:r>
              <a:rPr lang="ru-RU">
                <a:latin typeface="Bookman Old Style" pitchFamily="18" charset="0"/>
                <a:hlinkClick r:id="" action="ppaction://noaction"/>
              </a:rPr>
              <a:t>В. Стасов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93" name="Picture 10" descr="http://www.nlr.ru/petersburg/spbpcards/photos/lo000000078_1_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3857625"/>
            <a:ext cx="3071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301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000125" y="500063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Bookman Old Style" pitchFamily="18" charset="0"/>
              </a:rPr>
              <a:t>Лютеранская церковь Святого Петра</a:t>
            </a:r>
          </a:p>
        </p:txBody>
      </p:sp>
      <p:pic>
        <p:nvPicPr>
          <p:cNvPr id="6" name="Picture 5" descr="IMG_65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285875"/>
            <a:ext cx="6715125" cy="474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92138" y="6256338"/>
            <a:ext cx="400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 Александр  Брюллов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17" name="Picture 10" descr="http://www.hellopiter.ru/image/DSC00294654699965778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4357688"/>
            <a:ext cx="28194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928813" y="500063"/>
            <a:ext cx="538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Здание Сената и Синода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857250" y="5643563"/>
            <a:ext cx="2668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Архитектор: </a:t>
            </a:r>
            <a:r>
              <a:rPr lang="ru-RU">
                <a:latin typeface="Bookman Old Style" pitchFamily="18" charset="0"/>
                <a:hlinkClick r:id="" action="ppaction://noaction"/>
              </a:rPr>
              <a:t>К. Росси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40" name="Picture 11" descr="http://malos-spb.ru/_pu/5/44494339.jpg"/>
          <p:cNvPicPr>
            <a:picLocks noChangeAspect="1" noChangeArrowheads="1"/>
          </p:cNvPicPr>
          <p:nvPr/>
        </p:nvPicPr>
        <p:blipFill>
          <a:blip r:embed="rId4" cstate="email"/>
          <a:srcRect r="4443"/>
          <a:stretch>
            <a:fillRect/>
          </a:stretch>
        </p:blipFill>
        <p:spPr bwMode="auto">
          <a:xfrm>
            <a:off x="642938" y="1428750"/>
            <a:ext cx="6143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3" descr="http://www.sensusnovus.ru/uploads/2012/04/Sino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4643438"/>
            <a:ext cx="41957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5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928688" y="571500"/>
            <a:ext cx="778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Нарвские Триумфальные ворота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071563" y="6215063"/>
            <a:ext cx="282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Архитектор: В. Стасов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4" name="Picture 10" descr="http://cs313617.vk.me/v313617364/3fd8/PLZZ85Ucuf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214438"/>
            <a:ext cx="62150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upload.wikimedia.org/wikipedia/commons/7/7e/%D0%A2%D1%80%D0%B8%D1%83%D0%BC%D1%84%D0%B0%D0%BB%D1%8C%D0%BD%D1%8B%D0%B5_%D0%B2%D0%BE%D1%80%D0%BE%D1%82%D0%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4500563"/>
            <a:ext cx="3273425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8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71500" y="50006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Московские Триумфальные ворота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1042988" y="6237288"/>
            <a:ext cx="326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 В. Стасов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6088" name="Picture 10" descr="http://photos.wikimapia.org/p/00/00/15/21/28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2144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3572273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38" y="4357688"/>
            <a:ext cx="3571875" cy="229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710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286000" y="500063"/>
            <a:ext cx="4687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Арка Главного Штаба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84213" y="6237288"/>
            <a:ext cx="2354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Архитектор К. Росси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112" name="Picture 10" descr="http://akuaku.ru/static/2013/5/14/4a603837c19d4af6a25aac2efd7ab6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285875"/>
            <a:ext cx="564356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130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4143375"/>
            <a:ext cx="4151313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813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1785938" y="571500"/>
            <a:ext cx="5614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Bookman Old Style" pitchFamily="18" charset="0"/>
              </a:rPr>
              <a:t>Александровская колонна</a:t>
            </a:r>
          </a:p>
        </p:txBody>
      </p:sp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500063" y="5857875"/>
            <a:ext cx="379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 </a:t>
            </a:r>
            <a:r>
              <a:rPr lang="ru-RU">
                <a:latin typeface="Bookman Old Style" pitchFamily="18" charset="0"/>
                <a:hlinkClick r:id="" action="ppaction://noaction"/>
              </a:rPr>
              <a:t>Огюст Монферран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6" name="Picture 11" descr="http://travelel.ru/wp-content/uploads/2012/07/0_78ad3_6b8a238e_XXL-700x4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500188"/>
            <a:ext cx="585787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hm12_3_4_13_3_1_b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786313"/>
            <a:ext cx="3884612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915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3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785813" y="500063"/>
            <a:ext cx="810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Bookman Old Style" pitchFamily="18" charset="0"/>
              </a:rPr>
              <a:t>Памятники Кутузову и Барклаю де Толли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59" name="Picture 10" descr="http://partner.orfey.net/upload/uf/9a6/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1071563"/>
            <a:ext cx="33718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2" descr="http://yastori.ru/texts/urls_1/7/imgs-6458/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5" y="1000125"/>
            <a:ext cx="41227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7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2000250" y="428625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Памятник Николаю I </a:t>
            </a:r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1143000" y="6215063"/>
            <a:ext cx="196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>
                <a:latin typeface="Bookman Old Style" pitchFamily="18" charset="0"/>
              </a:rPr>
              <a:t>О. Монферран 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4" name="Picture 13" descr="http://moole.ru/uploads/posts/2009-05/1241625013_11.-v-teni-tvorenja-monferra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285875"/>
            <a:ext cx="60182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1" descr="http://img1.liveinternet.ru/images/attach/c/1/49/939/49939718_5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0" y="4143375"/>
            <a:ext cx="37576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7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571625" y="571500"/>
            <a:ext cx="6178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Пожар   в   Зимнем   Дворце</a:t>
            </a:r>
          </a:p>
        </p:txBody>
      </p:sp>
      <p:pic>
        <p:nvPicPr>
          <p:cNvPr id="10" name="Picture 5" descr="Картинка 3 из 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571612"/>
            <a:ext cx="4714908" cy="3891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" descr="Картинка 3 из 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2071678"/>
            <a:ext cx="2571768" cy="2989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571750" y="500063"/>
            <a:ext cx="4217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Банковский   мост </a:t>
            </a:r>
          </a:p>
        </p:txBody>
      </p:sp>
      <p:pic>
        <p:nvPicPr>
          <p:cNvPr id="6" name="Picture 1" descr="Картинка 14 из 87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643050"/>
            <a:ext cx="4967288" cy="3797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Картинка 32 из 878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1643050"/>
            <a:ext cx="28575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2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9" name="Text Box 1028"/>
          <p:cNvSpPr txBox="1">
            <a:spLocks noChangeArrowheads="1"/>
          </p:cNvSpPr>
          <p:nvPr/>
        </p:nvSpPr>
        <p:spPr bwMode="auto">
          <a:xfrm>
            <a:off x="2286000" y="428625"/>
            <a:ext cx="477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Львиный   мост</a:t>
            </a:r>
          </a:p>
        </p:txBody>
      </p:sp>
      <p:pic>
        <p:nvPicPr>
          <p:cNvPr id="6" name="Picture 1027" descr="Картинка 215 из 762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500174"/>
            <a:ext cx="320042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025" descr="Картинка 6 из 762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1785926"/>
            <a:ext cx="4395785" cy="3303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5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571750" y="500063"/>
            <a:ext cx="346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Аничков   мост </a:t>
            </a:r>
          </a:p>
        </p:txBody>
      </p:sp>
      <p:pic>
        <p:nvPicPr>
          <p:cNvPr id="6" name="Picture 8" descr="Картинка 7 из 18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91777" y="1500174"/>
            <a:ext cx="3680823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Картинка 6 из 188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500562" y="1500174"/>
            <a:ext cx="4000528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2571750" y="5357813"/>
            <a:ext cx="556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Скульптурные группы – созданы  </a:t>
            </a:r>
            <a:r>
              <a:rPr lang="ru-RU">
                <a:latin typeface="Bookman Old Style" pitchFamily="18" charset="0"/>
                <a:hlinkClick r:id="" action="ppaction://noaction"/>
              </a:rPr>
              <a:t>П. Клодтом</a:t>
            </a:r>
            <a:r>
              <a:rPr lang="ru-RU">
                <a:latin typeface="Bookman Old Style" pitchFamily="18" charset="0"/>
              </a:rPr>
              <a:t>.</a:t>
            </a:r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86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071688" y="500063"/>
            <a:ext cx="459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Михайловский театр</a:t>
            </a:r>
            <a:r>
              <a:rPr lang="ru-RU">
                <a:latin typeface="Bookman Old Style" pitchFamily="18" charset="0"/>
              </a:rPr>
              <a:t> 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447675" y="6256338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Архитекторы: </a:t>
            </a:r>
            <a:r>
              <a:rPr lang="ru-RU">
                <a:latin typeface="Bookman Old Style" pitchFamily="18" charset="0"/>
                <a:hlinkClick r:id="" action="ppaction://noaction"/>
              </a:rPr>
              <a:t>А. Брюллов</a:t>
            </a:r>
            <a:r>
              <a:rPr lang="ru-RU">
                <a:latin typeface="Bookman Old Style" pitchFamily="18" charset="0"/>
              </a:rPr>
              <a:t>, К. Росси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5" name="Picture 11" descr="http://img-fotki.yandex.ru/get/5810/1937106.29/0_620d9_d6f12997_XL"/>
          <p:cNvPicPr>
            <a:picLocks noChangeAspect="1" noChangeArrowheads="1"/>
          </p:cNvPicPr>
          <p:nvPr/>
        </p:nvPicPr>
        <p:blipFill>
          <a:blip r:embed="rId3" cstate="email"/>
          <a:srcRect l="25534"/>
          <a:stretch>
            <a:fillRect/>
          </a:stretch>
        </p:blipFill>
        <p:spPr bwMode="auto">
          <a:xfrm>
            <a:off x="1000125" y="1285875"/>
            <a:ext cx="5572125" cy="474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3" name="Picture 13" descr="http://russian.cri.cn/mmsource/images/2004/09/05/zt0905-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4500563"/>
            <a:ext cx="4105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89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2143125" y="428625"/>
            <a:ext cx="524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Александрийский театр</a:t>
            </a:r>
            <a:r>
              <a:rPr lang="ru-RU">
                <a:latin typeface="Bookman Old Style" pitchFamily="18" charset="0"/>
              </a:rPr>
              <a:t> 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376238" y="6184900"/>
            <a:ext cx="2668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Архитектор: К. Росси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9" name="Picture 11" descr="http://img1.liveinternet.ru/images/attach/c/8/102/692/102692849_72564800_teat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214438"/>
            <a:ext cx="6657975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7" name="Picture 13" descr="http://socialist.memo.ru/places/img/feb_1917/27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929188"/>
            <a:ext cx="37258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785938" y="571500"/>
            <a:ext cx="5589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Здание Нового Эрмитажа</a:t>
            </a:r>
          </a:p>
        </p:txBody>
      </p:sp>
      <p:pic>
        <p:nvPicPr>
          <p:cNvPr id="38918" name="Picture 6" descr="06_07_08 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1428750"/>
            <a:ext cx="17827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592138" y="6184900"/>
            <a:ext cx="3363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Архитектор: А. Фон Кленце</a:t>
            </a: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25" name="Picture 13" descr="http://valeriikazan.photofile.users.photofile.ru/photo/valeriikazan.photofile/151095525/xlarge/1709434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1643063"/>
            <a:ext cx="4857750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http://www.petersburg-tourism.com/pics/6408fdf55608_D578/Untitled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643438"/>
            <a:ext cx="4071938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3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2500313" y="500063"/>
            <a:ext cx="445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Мариинский дворец</a:t>
            </a:r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519113" y="6184900"/>
            <a:ext cx="3925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Архитектор: </a:t>
            </a:r>
            <a:r>
              <a:rPr lang="ru-RU">
                <a:latin typeface="Bookman Old Style" pitchFamily="18" charset="0"/>
                <a:hlinkClick r:id="" action="ppaction://noaction"/>
              </a:rPr>
              <a:t>А. Штакенштейдер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9" name="Picture 13" descr="http://www.metronews.ru/s-peterburg/skandal-v-peterburgskom-parlamente-edinorossy-ushli-s-zasedanija/Tpokas---Z8mjYM7v13u42/1281604558_5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285875"/>
            <a:ext cx="599122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5" name="Picture 11" descr="http://s45.radikal.ru/i108/1102/3e/1288627d86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357688"/>
            <a:ext cx="37353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121</Words>
  <Application>Microsoft Office PowerPoint</Application>
  <PresentationFormat>Экран (4:3)</PresentationFormat>
  <Paragraphs>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4</cp:revision>
  <dcterms:created xsi:type="dcterms:W3CDTF">2014-12-10T07:15:40Z</dcterms:created>
  <dcterms:modified xsi:type="dcterms:W3CDTF">2014-12-10T07:26:14Z</dcterms:modified>
</cp:coreProperties>
</file>