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6F9CD4-A94E-413B-9A48-78C31E271801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B3A3EB-5026-405F-99C4-2FB9DBD72C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9CD4-A94E-413B-9A48-78C31E271801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A3EB-5026-405F-99C4-2FB9DBD72C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9CD4-A94E-413B-9A48-78C31E271801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A3EB-5026-405F-99C4-2FB9DBD72C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6F9CD4-A94E-413B-9A48-78C31E271801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B3A3EB-5026-405F-99C4-2FB9DBD72CF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6F9CD4-A94E-413B-9A48-78C31E271801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B3A3EB-5026-405F-99C4-2FB9DBD72C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9CD4-A94E-413B-9A48-78C31E271801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A3EB-5026-405F-99C4-2FB9DBD72C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9CD4-A94E-413B-9A48-78C31E271801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A3EB-5026-405F-99C4-2FB9DBD72CF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6F9CD4-A94E-413B-9A48-78C31E271801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B3A3EB-5026-405F-99C4-2FB9DBD72C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9CD4-A94E-413B-9A48-78C31E271801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A3EB-5026-405F-99C4-2FB9DBD72C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6F9CD4-A94E-413B-9A48-78C31E271801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B3A3EB-5026-405F-99C4-2FB9DBD72C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6F9CD4-A94E-413B-9A48-78C31E271801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B3A3EB-5026-405F-99C4-2FB9DBD72CF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6F9CD4-A94E-413B-9A48-78C31E271801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B3A3EB-5026-405F-99C4-2FB9DBD72C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sndAc>
      <p:stSnd>
        <p:snd r:embed="rId13" name="click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907704" y="1628800"/>
            <a:ext cx="6172200" cy="189436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9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9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9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9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ГОРОД</a:t>
            </a:r>
            <a:r>
              <a:rPr lang="ru-RU" sz="9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ЛАДОГА</a:t>
            </a:r>
            <a:endParaRPr lang="ru-RU" sz="9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260648"/>
            <a:ext cx="7467600" cy="4873752"/>
          </a:xfrm>
        </p:spPr>
        <p:txBody>
          <a:bodyPr/>
          <a:lstStyle/>
          <a:p>
            <a:r>
              <a:rPr lang="ru-RU" dirty="0" smtClean="0"/>
              <a:t>С</a:t>
            </a:r>
            <a:r>
              <a:rPr lang="ru-RU" dirty="0" smtClean="0"/>
              <a:t>тарая Ладога расположена </a:t>
            </a:r>
            <a:r>
              <a:rPr lang="ru-RU" dirty="0" smtClean="0"/>
              <a:t>в 12 километрах от города </a:t>
            </a:r>
            <a:r>
              <a:rPr lang="ru-RU" dirty="0" smtClean="0"/>
              <a:t>Волхова. Сейчас это село, и это село имеет великое прошлое. Когда </a:t>
            </a:r>
            <a:r>
              <a:rPr lang="ru-RU" dirty="0" smtClean="0"/>
              <a:t>то, в первые века русской истории, это был крупный торговый порт международного значения, а по утверждению некоторых исследователей - первая столица Руси именовавшаяся Ладога.</a:t>
            </a:r>
            <a:endParaRPr lang="ru-RU" dirty="0"/>
          </a:p>
        </p:txBody>
      </p:sp>
      <p:pic>
        <p:nvPicPr>
          <p:cNvPr id="1026" name="Picture 2" descr="http://s011.radikal.ru/i315/1101/c8/2edce6abf9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068960"/>
            <a:ext cx="5400600" cy="36140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8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764704"/>
            <a:ext cx="7467600" cy="4873752"/>
          </a:xfrm>
        </p:spPr>
        <p:txBody>
          <a:bodyPr/>
          <a:lstStyle/>
          <a:p>
            <a:r>
              <a:rPr lang="ru-RU" dirty="0" smtClean="0"/>
              <a:t>Ладога основана не позже 750-х годов, об этом свидетельствует спил выявленной древнейшей постройки датируемый 753 годом. Первые упоминая о Ладоге в летописях датируются 862 годом, когда призвали на Русь трех варяжских братьев </a:t>
            </a:r>
            <a:r>
              <a:rPr lang="ru-RU" dirty="0" err="1" smtClean="0"/>
              <a:t>Рюриков</a:t>
            </a:r>
            <a:r>
              <a:rPr lang="ru-RU" dirty="0" smtClean="0"/>
              <a:t> в качестве временных кризисных управляющих, «в связи с обширностью территории и </a:t>
            </a:r>
            <a:r>
              <a:rPr lang="ru-RU" dirty="0" err="1" smtClean="0"/>
              <a:t>отсутсвием</a:t>
            </a:r>
            <a:r>
              <a:rPr lang="ru-RU" dirty="0" smtClean="0"/>
              <a:t> порядка», ну и в целях защиты земель от набегов викингов. Отсюда версия, что Ладога была первой столицей Руси (точнее, местом княжения </a:t>
            </a:r>
            <a:r>
              <a:rPr lang="ru-RU" dirty="0" err="1" smtClean="0"/>
              <a:t>Рюрика</a:t>
            </a:r>
            <a:r>
              <a:rPr lang="ru-RU" dirty="0" smtClean="0"/>
              <a:t> с 862 по 865 год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 spd="slow">
    <p:circl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332656"/>
            <a:ext cx="7467600" cy="4873752"/>
          </a:xfrm>
        </p:spPr>
        <p:txBody>
          <a:bodyPr/>
          <a:lstStyle/>
          <a:p>
            <a:r>
              <a:rPr lang="ru-RU" dirty="0" smtClean="0"/>
              <a:t>В те времена это место было стратегически важным - часть «Пути из варяг в греки». Своим стремительным возвышением Ладога была обязана ключевому положению на евразийских </a:t>
            </a:r>
            <a:r>
              <a:rPr lang="ru-RU" dirty="0" err="1" smtClean="0"/>
              <a:t>Балтийско-Волжском</a:t>
            </a:r>
            <a:r>
              <a:rPr lang="ru-RU" dirty="0" smtClean="0"/>
              <a:t> и </a:t>
            </a:r>
            <a:r>
              <a:rPr lang="ru-RU" dirty="0" err="1" smtClean="0"/>
              <a:t>Балтийско-Черноморском</a:t>
            </a:r>
            <a:r>
              <a:rPr lang="ru-RU" dirty="0" smtClean="0"/>
              <a:t> торговых путях, которые пролегали по крупнейшим рекам Восточно-Европейской равнины, Волге и Днепру, и вели в Арабский халифат и Византию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5362" name="Picture 2" descr="http://skill.ru/images/2005/03/14/272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717032"/>
            <a:ext cx="4464496" cy="297633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push dir="u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0"/>
            <a:ext cx="7467600" cy="42930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Сердцем Старой Ладоги является древняя </a:t>
            </a:r>
            <a:r>
              <a:rPr lang="ru-RU" sz="1800" dirty="0" err="1" smtClean="0"/>
              <a:t>Староладожская</a:t>
            </a:r>
            <a:r>
              <a:rPr lang="ru-RU" sz="1800" dirty="0" smtClean="0"/>
              <a:t> крепость, стоящая на месте впадения реки Елена (</a:t>
            </a:r>
            <a:r>
              <a:rPr lang="ru-RU" sz="1800" dirty="0" err="1" smtClean="0"/>
              <a:t>Ладожка</a:t>
            </a:r>
            <a:r>
              <a:rPr lang="ru-RU" sz="1800" dirty="0" smtClean="0"/>
              <a:t>) в Волхов. Как считалось ранее, Каменная крепость была заложена в 1114 году, однако последние раскопки показали, что первая крепость была деревянной, возведенная или Олегом Вещим, или еще при </a:t>
            </a:r>
            <a:r>
              <a:rPr lang="ru-RU" sz="1800" dirty="0" err="1" smtClean="0"/>
              <a:t>Рюрике</a:t>
            </a:r>
            <a:r>
              <a:rPr lang="ru-RU" sz="1800" dirty="0" smtClean="0"/>
              <a:t>, на рубеже IX-Х вв. И только в 1114 году на ее месте новгородский князь Мстислав Великий и посадник Павел заложили каменную крепость (самую древнюю на Руси и во всей восточной Европе) со стенами восьмиметровой высоты и двухметровой толщины</a:t>
            </a:r>
            <a:r>
              <a:rPr lang="ru-RU" sz="1800" dirty="0" smtClean="0"/>
              <a:t>.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17410" name="Picture 2" descr="http://www.on-line.spb.ru/include/image.sing.php?img_name=town_ladoga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068960"/>
            <a:ext cx="4680520" cy="35112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lus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332656"/>
            <a:ext cx="7467600" cy="3600400"/>
          </a:xfrm>
        </p:spPr>
        <p:txBody>
          <a:bodyPr/>
          <a:lstStyle/>
          <a:p>
            <a:r>
              <a:rPr lang="ru-RU" dirty="0" smtClean="0"/>
              <a:t>Крепость служила защитой жителям и обороняла северные границы Руси. Не раз </a:t>
            </a:r>
            <a:r>
              <a:rPr lang="ru-RU" dirty="0" err="1" smtClean="0"/>
              <a:t>норманы</a:t>
            </a:r>
            <a:r>
              <a:rPr lang="ru-RU" dirty="0" smtClean="0"/>
              <a:t> и </a:t>
            </a:r>
            <a:r>
              <a:rPr lang="ru-RU" dirty="0" err="1" smtClean="0"/>
              <a:t>южнофинские</a:t>
            </a:r>
            <a:r>
              <a:rPr lang="ru-RU" dirty="0" smtClean="0"/>
              <a:t> племена приходили не только с мирными миссиями, но и с набегами. Таким образом, историческое значение Ладоги заключалось в том, что ее основание и развитие обеспечило Руси свободный выход к Балтике и закрепление за страной </a:t>
            </a:r>
            <a:r>
              <a:rPr lang="ru-RU" dirty="0" err="1" smtClean="0"/>
              <a:t>приневско-ладожских</a:t>
            </a:r>
            <a:r>
              <a:rPr lang="ru-RU" dirty="0" smtClean="0"/>
              <a:t> земель.</a:t>
            </a:r>
            <a:endParaRPr lang="ru-RU" dirty="0"/>
          </a:p>
        </p:txBody>
      </p:sp>
      <p:pic>
        <p:nvPicPr>
          <p:cNvPr id="18434" name="Picture 2" descr="http://culture.ru/ru/uploads/media/news/0001/28/thumb_27971_news_billboard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944978"/>
            <a:ext cx="3888432" cy="2580365"/>
          </a:xfrm>
          <a:prstGeom prst="roundRect">
            <a:avLst>
              <a:gd name="adj" fmla="val 159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comb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0"/>
            <a:ext cx="7467600" cy="37444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1584-1585 годах крепость была перестроена в связи с распространением огнестрельного оружия. К югу от каменной крепости было сооружено новаторское для своего времени укрепление - деревоземляной «город» с тремя бастионами. Появление бастионной системы в России ранее связывали с эпохой Петра I. На примере Старой Ладоги можно говорить о появлении подобных фортификаций уже в XVI веке. Таким образом, в Ладоге в IX-XVI веках последовательно возводились каменные и деревоземляные оборонительные сооружения. </a:t>
            </a:r>
            <a:endParaRPr lang="ru-RU" dirty="0"/>
          </a:p>
        </p:txBody>
      </p:sp>
      <p:pic>
        <p:nvPicPr>
          <p:cNvPr id="19458" name="Picture 2" descr="http://www.on-line.spb.ru/images/ladog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617640"/>
            <a:ext cx="4320480" cy="3240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hecker dir="vert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0"/>
            <a:ext cx="7467600" cy="4873752"/>
          </a:xfrm>
        </p:spPr>
        <p:txBody>
          <a:bodyPr/>
          <a:lstStyle/>
          <a:p>
            <a:r>
              <a:rPr lang="ru-RU" dirty="0" smtClean="0"/>
              <a:t>В 1703 году Пётр I основал в устье Волхова Новую Ладогу и переименовал Ладогу в «Старую Ладогу», лишив её статуса города и права иметь собственный герб, а многим ладожанам повелел переехать на жительство в Новую Ладогу.</a:t>
            </a:r>
            <a:endParaRPr lang="ru-RU" dirty="0"/>
          </a:p>
        </p:txBody>
      </p:sp>
      <p:pic>
        <p:nvPicPr>
          <p:cNvPr id="20482" name="Picture 2" descr="http://img.beta.rian.ru/images/50486/01/5048601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852936"/>
            <a:ext cx="4320478" cy="32403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strips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367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 ГОРОД   ЛАДОГА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   ЛАДОГА</dc:title>
  <dc:creator>Admin</dc:creator>
  <cp:lastModifiedBy>Admin</cp:lastModifiedBy>
  <cp:revision>6</cp:revision>
  <dcterms:created xsi:type="dcterms:W3CDTF">2013-12-16T09:12:05Z</dcterms:created>
  <dcterms:modified xsi:type="dcterms:W3CDTF">2013-12-16T10:09:39Z</dcterms:modified>
</cp:coreProperties>
</file>