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4" r:id="rId7"/>
    <p:sldId id="262" r:id="rId8"/>
    <p:sldId id="266" r:id="rId9"/>
    <p:sldId id="265" r:id="rId10"/>
    <p:sldId id="268" r:id="rId11"/>
    <p:sldId id="270" r:id="rId12"/>
    <p:sldId id="274" r:id="rId13"/>
    <p:sldId id="272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F0821-E721-40C2-B709-E0FE3A671345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618A3-B9C8-4670-968B-C3587E50A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372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7079BE4-E67F-4550-A498-BD046AC25633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BD270F7-F9FB-43FF-86C2-4C64A8A14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9BE4-E67F-4550-A498-BD046AC25633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70F7-F9FB-43FF-86C2-4C64A8A14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9BE4-E67F-4550-A498-BD046AC25633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70F7-F9FB-43FF-86C2-4C64A8A14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9BE4-E67F-4550-A498-BD046AC25633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70F7-F9FB-43FF-86C2-4C64A8A14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9BE4-E67F-4550-A498-BD046AC25633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70F7-F9FB-43FF-86C2-4C64A8A14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9BE4-E67F-4550-A498-BD046AC25633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70F7-F9FB-43FF-86C2-4C64A8A149F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9BE4-E67F-4550-A498-BD046AC25633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70F7-F9FB-43FF-86C2-4C64A8A149F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9BE4-E67F-4550-A498-BD046AC25633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70F7-F9FB-43FF-86C2-4C64A8A14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9BE4-E67F-4550-A498-BD046AC25633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70F7-F9FB-43FF-86C2-4C64A8A14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7079BE4-E67F-4550-A498-BD046AC25633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BD270F7-F9FB-43FF-86C2-4C64A8A14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7079BE4-E67F-4550-A498-BD046AC25633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BD270F7-F9FB-43FF-86C2-4C64A8A14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7079BE4-E67F-4550-A498-BD046AC25633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BD270F7-F9FB-43FF-86C2-4C64A8A149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200799" cy="48965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dirty="0" smtClean="0"/>
              <a:t>МБОУ «Михневская СОШ»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3100" dirty="0" smtClean="0">
                <a:solidFill>
                  <a:srgbClr val="C00000"/>
                </a:solidFill>
                <a:latin typeface="Arial Black" pitchFamily="34" charset="0"/>
              </a:rPr>
              <a:t>Хронограф </a:t>
            </a:r>
            <a:br>
              <a:rPr lang="ru-RU" sz="31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Arial Black" pitchFamily="34" charset="0"/>
              </a:rPr>
              <a:t>ГП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Михнево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Arial Black" pitchFamily="34" charset="0"/>
              </a:rPr>
            </a:b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924626"/>
          </a:xfrm>
        </p:spPr>
        <p:txBody>
          <a:bodyPr/>
          <a:lstStyle/>
          <a:p>
            <a:endParaRPr lang="ru-RU" dirty="0" smtClean="0"/>
          </a:p>
          <a:p>
            <a:pPr algn="r"/>
            <a:endParaRPr lang="ru-RU" dirty="0"/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истории Абжалимова И.А.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54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6" charset="0"/>
              </a:rPr>
              <a:t> </a:t>
            </a:r>
            <a:r>
              <a:rPr lang="ru-RU" sz="3100" dirty="0" smtClean="0">
                <a:solidFill>
                  <a:srgbClr val="C00000"/>
                </a:solidFill>
                <a:latin typeface="Arial Black" pitchFamily="34" charset="0"/>
              </a:rPr>
              <a:t>ПРЕОБРАЖЕНСКАЯ ЦЕРКОВЬ</a:t>
            </a:r>
            <a:br>
              <a:rPr lang="ru-RU" sz="3100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3100" dirty="0"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527" y="2185552"/>
            <a:ext cx="3094441" cy="1875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44008" y="2198663"/>
            <a:ext cx="3528392" cy="325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Пребраженская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церковь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была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построена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в 1874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В 1939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церковь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была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закрыта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1991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церковные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здания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сооружения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были переданы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Православной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Церкви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Началось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восстановление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храма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возрождение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духовной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посёлке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Михнево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dirty="0">
              <a:latin typeface="Arial Rounded MT Bold" pitchFamily="34" charset="0"/>
            </a:endParaRP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dirty="0" smtClean="0">
              <a:latin typeface="Arial Rounded MT Bol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2119257"/>
            <a:ext cx="3528392" cy="360381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81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Василий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Керенский</a:t>
            </a:r>
            <a:b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Объект 4" descr="C:\Users\Наталья\Desktop\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94638"/>
            <a:ext cx="2376264" cy="2971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2413338"/>
            <a:ext cx="74888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1939 г. по 1941 г. В.Н. Керенский работал в Подмосковье в Михневской средней школе учителем рисования и черчения и одновременно готовился к поступлению в Московский Государственный художественный институт им. В.И. Сурикова. 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0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О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бразование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4092100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2413338"/>
            <a:ext cx="3384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1936 году была построена средняя  школа из красного кирпича. Весной 1938-1939г. она выпустила своих первых учеников. Ее первый директор Ямбург Ревека Марковна (1938-1941гг) с гордостью вручала аттестаты зрелости своим первым выпускникам.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04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Старая школа была переполнена, работали в три смены, в 1971 году за три месяца было построено новое школьное здание.</a:t>
            </a:r>
            <a:b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</a:b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2" descr="G:\9 мая 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4806070" cy="3603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47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3244334"/>
            <a:ext cx="6696744" cy="20313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</a:t>
            </a:r>
          </a:p>
          <a:p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04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720840"/>
            <a:ext cx="7056784" cy="36317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Цель 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проекта: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прошлого и настоящего родного края.</a:t>
            </a:r>
          </a:p>
          <a:p>
            <a:endParaRPr lang="ru-RU" b="1" dirty="0" smtClean="0"/>
          </a:p>
          <a:p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Задачи 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проекта: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Собрать и систематизировать документальный  материал  о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Михнево.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Составить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хронограф поселка по различным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направлениям.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своих сверстников с  историей поселка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Михнево.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Пополнить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школьного музея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46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Гипотеза проекта: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Arial Black" pitchFamily="34" charset="0"/>
              </a:rPr>
            </a:b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Вероятно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возникновение поселка Михнево и его активное социальное и промышленное развитие связано с удобным транспортным положением (Михнево – железнодорожный  и автомобильный узел).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2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582341"/>
            <a:ext cx="6624736" cy="40318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над проектом: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  -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(сентябрь 2014года)  сбор информации в  Михневской районной библиотеке и школьном музее краеведения.</a:t>
            </a:r>
          </a:p>
          <a:p>
            <a:pPr lvl="0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 -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(октябрь 2014года) систематизация собранного материала, составление хронографа «История городского поселения Михнево».</a:t>
            </a:r>
          </a:p>
          <a:p>
            <a:pPr lvl="0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 –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пробной экскурсии в музее для начальной школы.</a:t>
            </a:r>
          </a:p>
          <a:p>
            <a:pPr lvl="0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этап -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оформление конкурсной работы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65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2413338"/>
            <a:ext cx="3528392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В ходе работы над </a:t>
            </a:r>
            <a:r>
              <a:rPr lang="ru-RU" sz="3200" b="1" dirty="0">
                <a:solidFill>
                  <a:srgbClr val="C00000"/>
                </a:solidFill>
              </a:rPr>
              <a:t>проектом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выделили ряд вопросов, которые мы хотели бы изучить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географическое положение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поселка;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топоним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пункта;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историческая справка 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Михнево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1691680" y="5085185"/>
            <a:ext cx="28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4220" y="1268760"/>
            <a:ext cx="2773684" cy="3698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1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Географическое положение Михнево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кирилл\Desktop\географическое положение\SS85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3816424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6136" y="2690336"/>
            <a:ext cx="2304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Михнево находится  на 73 километре от Москвы по линии железной дороги Москва-Ожерелье. </a:t>
            </a:r>
          </a:p>
          <a:p>
            <a:pPr algn="ctr"/>
            <a:r>
              <a:rPr lang="ru-RU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юго-западе от поселка проходит скоростная автомагистраль М-4 «ДОН»</a:t>
            </a:r>
            <a:endParaRPr lang="ru-RU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62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Топоним населенного пункта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поселения известно с 1572 года. Оно связано с родом дворян Михневых, основателем которого был Ёлка Михнев, живший в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Астафьево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5 км от Михнево.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типу названия Михнево – патронимическое, происходящее от канонического имени Михаил, в его западнорусской форме –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Михно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фамилии из него Михнов, Михнев.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02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Административная принадлежность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1918 году образован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Михневский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поселковый совет рабочих, крестьянских и красноармейских депутатов.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декабря 1918 года упоминается Михневская волость Серпуховского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уезда.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1929 году образовался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Михневский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МО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который просуществовал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1959 года</a:t>
            </a:r>
          </a:p>
        </p:txBody>
      </p:sp>
    </p:spTree>
    <p:extLst>
      <p:ext uri="{BB962C8B-B14F-4D97-AF65-F5344CB8AC3E}">
        <p14:creationId xmlns:p14="http://schemas.microsoft.com/office/powerpoint/2010/main" val="2074678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История поселка Михнево.</a:t>
            </a:r>
            <a:b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Старинные здания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600" y="1988841"/>
            <a:ext cx="3036317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26160" y="2708920"/>
            <a:ext cx="4662264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Здание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вокзала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построен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в 1900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финансовом участии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местного богача купца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В 1899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станционной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площади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началось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строительство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трактира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После революции в этом здании был открыт Народный дом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4005064"/>
            <a:ext cx="2754560" cy="1695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4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118</TotalTime>
  <Words>474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  МБОУ «Михневская СОШ»   Хронограф  ГП Михнево    </vt:lpstr>
      <vt:lpstr>Презентация PowerPoint</vt:lpstr>
      <vt:lpstr>Гипотеза проекта: </vt:lpstr>
      <vt:lpstr>Презентация PowerPoint</vt:lpstr>
      <vt:lpstr>Презентация PowerPoint</vt:lpstr>
      <vt:lpstr>Географическое положение Михнево</vt:lpstr>
      <vt:lpstr>Топоним населенного пункта</vt:lpstr>
      <vt:lpstr>Административная принадлежность</vt:lpstr>
      <vt:lpstr>История поселка Михнево. Старинные здания</vt:lpstr>
      <vt:lpstr> ПРЕОБРАЖЕНСКАЯ ЦЕРКОВЬ </vt:lpstr>
      <vt:lpstr>Василий Керенский </vt:lpstr>
      <vt:lpstr>Образование</vt:lpstr>
      <vt:lpstr>Старая школа была переполнена, работали в три смены, в 1971 году за три месяца было построено новое школьное здание. 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заочный конкурс исследовательских проектов «Хронограф населенного пункта», посвященный 55-летию образования Ступинского муниципального района   Хронограф  ГП Михнево</dc:title>
  <dc:creator>кирилл</dc:creator>
  <cp:lastModifiedBy>кирилл</cp:lastModifiedBy>
  <cp:revision>16</cp:revision>
  <dcterms:created xsi:type="dcterms:W3CDTF">2014-12-03T06:41:57Z</dcterms:created>
  <dcterms:modified xsi:type="dcterms:W3CDTF">2015-01-14T05:35:30Z</dcterms:modified>
</cp:coreProperties>
</file>