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61" r:id="rId4"/>
    <p:sldId id="259" r:id="rId5"/>
    <p:sldId id="262" r:id="rId6"/>
    <p:sldId id="260" r:id="rId7"/>
    <p:sldId id="258" r:id="rId8"/>
    <p:sldId id="263" r:id="rId9"/>
    <p:sldId id="264" r:id="rId10"/>
    <p:sldId id="282" r:id="rId11"/>
    <p:sldId id="265" r:id="rId12"/>
    <p:sldId id="256" r:id="rId13"/>
    <p:sldId id="278" r:id="rId14"/>
    <p:sldId id="279" r:id="rId15"/>
    <p:sldId id="280" r:id="rId16"/>
    <p:sldId id="274" r:id="rId17"/>
    <p:sldId id="268" r:id="rId18"/>
    <p:sldId id="273" r:id="rId19"/>
    <p:sldId id="272" r:id="rId20"/>
    <p:sldId id="271" r:id="rId21"/>
    <p:sldId id="270" r:id="rId22"/>
    <p:sldId id="267" r:id="rId23"/>
    <p:sldId id="266" r:id="rId24"/>
    <p:sldId id="269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23D-EFE6-4C61-A25B-E2B49CCA969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9BFE-4827-4060-8D3B-ABB07ADE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23D-EFE6-4C61-A25B-E2B49CCA969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9BFE-4827-4060-8D3B-ABB07ADE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23D-EFE6-4C61-A25B-E2B49CCA969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9BFE-4827-4060-8D3B-ABB07ADE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003041-5984-4048-91F2-F0CC0D7C89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D221F9-8825-4D11-8FAB-792451451A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23D-EFE6-4C61-A25B-E2B49CCA969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9BFE-4827-4060-8D3B-ABB07ADE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23D-EFE6-4C61-A25B-E2B49CCA969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9BFE-4827-4060-8D3B-ABB07ADE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23D-EFE6-4C61-A25B-E2B49CCA969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9BFE-4827-4060-8D3B-ABB07ADE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23D-EFE6-4C61-A25B-E2B49CCA969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9BFE-4827-4060-8D3B-ABB07ADE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23D-EFE6-4C61-A25B-E2B49CCA969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9BFE-4827-4060-8D3B-ABB07ADE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23D-EFE6-4C61-A25B-E2B49CCA969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9BFE-4827-4060-8D3B-ABB07ADE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23D-EFE6-4C61-A25B-E2B49CCA969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9BFE-4827-4060-8D3B-ABB07ADE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23D-EFE6-4C61-A25B-E2B49CCA969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9BFE-4827-4060-8D3B-ABB07ADE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A23D-EFE6-4C61-A25B-E2B49CCA969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9BFE-4827-4060-8D3B-ABB07ADE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Minutta_8bc5.m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radimich.narod.ru/UMusPoaa_before1917_4.JPG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amsung\Desktop\&#1074;%20&#1095;%202014\&#1063;&#1091;&#1074;&#1072;&#1096;&#1089;&#1082;&#1080;&#1081;%20&#1075;&#1080;&#1084;&#1085;%20-%20&#1063;&#259;&#1074;&#1072;&#1096;%20&#1087;&#1072;&#1090;&#1096;&#1072;&#1083;&#259;&#1093;%20&#1075;&#1080;&#1084;&#1085;&#277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nasledie.nbchr.ru/upload/information_system_9/9/item_95/ivanov_k_v.jpg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nasledie.nbchr.ru/upload/information_system_9/1/item_102/nikolaev_a_g.jpg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nutta_8bc5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013" y="-90010"/>
            <a:ext cx="9264013" cy="6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Одежда и украшения</a:t>
            </a:r>
            <a:endParaRPr lang="ru-RU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1506" name="Содержимое 4" descr="http://nasledie.nbchr.ru/upload/images/culture/odejda/kostum_01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464496" cy="4680519"/>
          </a:xfrm>
        </p:spPr>
      </p:pic>
      <p:pic>
        <p:nvPicPr>
          <p:cNvPr id="21507" name="Содержимое 8" descr="Головные уборы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204864"/>
            <a:ext cx="3888432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824536" cy="6264696"/>
          </a:xfrm>
          <a:prstGeom prst="rect">
            <a:avLst/>
          </a:prstGeom>
        </p:spPr>
      </p:pic>
      <p:pic>
        <p:nvPicPr>
          <p:cNvPr id="5" name="Рисунок 4" descr="img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76672"/>
            <a:ext cx="4355976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6824" cy="5636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200000"/>
                  </a:schemeClr>
                </a:solidFill>
              </a:rPr>
              <a:t>Народные промыслы</a:t>
            </a:r>
            <a:endParaRPr lang="ru-RU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435100"/>
            <a:ext cx="2746648" cy="4691063"/>
          </a:xfrm>
        </p:spPr>
        <p:txBody>
          <a:bodyPr>
            <a:normAutofit/>
          </a:bodyPr>
          <a:lstStyle/>
          <a:p>
            <a:pPr marL="53975"/>
            <a:r>
              <a:rPr lang="ru-RU" sz="2000" b="1" dirty="0" smtClean="0"/>
              <a:t>Земледелие</a:t>
            </a:r>
          </a:p>
          <a:p>
            <a:pPr marL="53975"/>
            <a:r>
              <a:rPr lang="ru-RU" sz="2000" b="1" dirty="0" smtClean="0"/>
              <a:t>Мельницы </a:t>
            </a:r>
          </a:p>
          <a:p>
            <a:pPr marL="53975"/>
            <a:r>
              <a:rPr lang="ru-RU" sz="2000" b="1" dirty="0" smtClean="0"/>
              <a:t>Животноводство</a:t>
            </a:r>
          </a:p>
          <a:p>
            <a:pPr marL="53975"/>
            <a:r>
              <a:rPr lang="ru-RU" sz="2000" b="1" dirty="0" smtClean="0"/>
              <a:t>Хмелеводство</a:t>
            </a:r>
          </a:p>
          <a:p>
            <a:pPr marL="53975"/>
            <a:r>
              <a:rPr lang="ru-RU" sz="2000" b="1" dirty="0" smtClean="0"/>
              <a:t>Охота</a:t>
            </a:r>
          </a:p>
          <a:p>
            <a:pPr marL="53975"/>
            <a:r>
              <a:rPr lang="ru-RU" sz="2000" b="1" dirty="0" smtClean="0"/>
              <a:t>деревообработка</a:t>
            </a:r>
          </a:p>
          <a:p>
            <a:pPr marL="53975"/>
            <a:r>
              <a:rPr lang="ru-RU" sz="2000" b="1" dirty="0" smtClean="0"/>
              <a:t>Гончарное дело</a:t>
            </a:r>
          </a:p>
          <a:p>
            <a:pPr marL="53975"/>
            <a:r>
              <a:rPr lang="ru-RU" sz="2000" b="1" dirty="0" smtClean="0"/>
              <a:t>Рыболовство </a:t>
            </a:r>
          </a:p>
          <a:p>
            <a:pPr marL="53975"/>
            <a:r>
              <a:rPr lang="ru-RU" sz="2000" b="1" dirty="0" smtClean="0"/>
              <a:t> Пчеловодство</a:t>
            </a:r>
          </a:p>
          <a:p>
            <a:pPr marL="53975"/>
            <a:r>
              <a:rPr lang="ru-RU" sz="2000" b="1" dirty="0" smtClean="0"/>
              <a:t> Обработка  волокна</a:t>
            </a:r>
          </a:p>
          <a:p>
            <a:pPr marL="53975"/>
            <a:r>
              <a:rPr lang="ru-RU" sz="2000" b="1" dirty="0" smtClean="0"/>
              <a:t>Обработка шерсти и  изготовление  шерстяных  изделий.</a:t>
            </a:r>
          </a:p>
        </p:txBody>
      </p:sp>
      <p:pic>
        <p:nvPicPr>
          <p:cNvPr id="18435" name="i-main-pic" descr="Картинка 46 из 636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7864" y="836712"/>
            <a:ext cx="5796136" cy="60212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плет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35597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куклы из гл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4999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 descr="http://nasledie.nbchr.ru/images/star_dolb_utvar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0"/>
            <a:ext cx="442798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 descr="http://nasledie.nbchr.ru/images/gl_posu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30" y="0"/>
            <a:ext cx="4440937" cy="39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9025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очитай старых и уважай           старших.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Построй дом, посади дерево, вырой колодец, вырасти сына.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400" b="1" i="1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Никогда не плюй в колодец.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sz="4000" b="1" i="1">
                <a:latin typeface="Bookman Old Style" pitchFamily="18" charset="0"/>
              </a:rPr>
              <a:t>Чебоксары (Шупашкар) – столица Чувашии</a:t>
            </a:r>
          </a:p>
        </p:txBody>
      </p:sp>
      <p:pic>
        <p:nvPicPr>
          <p:cNvPr id="67592" name="Picture 8" descr="140px-New_Cheboksary_Government_Hous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28775"/>
            <a:ext cx="3600450" cy="2447925"/>
          </a:xfrm>
        </p:spPr>
      </p:pic>
      <p:pic>
        <p:nvPicPr>
          <p:cNvPr id="67593" name="Picture 9" descr="200PX-~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700213"/>
            <a:ext cx="2881313" cy="2376487"/>
          </a:xfrm>
        </p:spPr>
      </p:pic>
      <p:pic>
        <p:nvPicPr>
          <p:cNvPr id="67594" name="Picture 10" descr="200px-Cheboksary_Chuvash_Drama_Theat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43213" y="4292600"/>
            <a:ext cx="3168650" cy="208915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latin typeface="Bookman Old Style" pitchFamily="18" charset="0"/>
              </a:rPr>
              <a:t>Новочебоксарск (</a:t>
            </a:r>
            <a:r>
              <a:rPr lang="en-US" sz="4000" b="1" i="1" dirty="0" err="1">
                <a:latin typeface="Bookman Old Style" pitchFamily="18" charset="0"/>
              </a:rPr>
              <a:t>Çē</a:t>
            </a:r>
            <a:r>
              <a:rPr lang="ru-RU" sz="4000" b="1" i="1" dirty="0" err="1">
                <a:latin typeface="Bookman Old Style" pitchFamily="18" charset="0"/>
              </a:rPr>
              <a:t>н</a:t>
            </a:r>
            <a:r>
              <a:rPr lang="en-US" sz="4000" b="1" i="1" dirty="0">
                <a:latin typeface="Bookman Old Style" pitchFamily="18" charset="0"/>
              </a:rPr>
              <a:t>ē</a:t>
            </a:r>
            <a:r>
              <a:rPr lang="ru-RU" sz="4000" b="1" i="1" dirty="0">
                <a:latin typeface="Bookman Old Style" pitchFamily="18" charset="0"/>
              </a:rPr>
              <a:t> </a:t>
            </a:r>
            <a:r>
              <a:rPr lang="ru-RU" sz="4000" b="1" i="1" dirty="0" err="1">
                <a:latin typeface="Bookman Old Style" pitchFamily="18" charset="0"/>
              </a:rPr>
              <a:t>Шупашкар</a:t>
            </a:r>
            <a:r>
              <a:rPr lang="ru-RU" sz="4000" b="1" i="1" dirty="0">
                <a:latin typeface="Bookman Old Style" pitchFamily="18" charset="0"/>
              </a:rPr>
              <a:t>) –город химиков и энергетиков</a:t>
            </a:r>
            <a:endParaRPr lang="en-US" sz="4000" b="1" i="1" dirty="0">
              <a:latin typeface="Bookman Old Style" pitchFamily="18" charset="0"/>
            </a:endParaRPr>
          </a:p>
        </p:txBody>
      </p:sp>
      <p:pic>
        <p:nvPicPr>
          <p:cNvPr id="65543" name="Picture 7" descr="foto_cheb_ru-50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989138"/>
            <a:ext cx="3960813" cy="4248150"/>
          </a:xfrm>
        </p:spPr>
      </p:pic>
      <p:pic>
        <p:nvPicPr>
          <p:cNvPr id="65544" name="Picture 8" descr="foto_cheb_ru-548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3960440" cy="374441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>
                <a:latin typeface="Bookman Old Style" pitchFamily="18" charset="0"/>
              </a:rPr>
              <a:t>Канаш – железнодорожная столица Чувашии</a:t>
            </a:r>
          </a:p>
        </p:txBody>
      </p:sp>
      <p:pic>
        <p:nvPicPr>
          <p:cNvPr id="62477" name="Picture 13" descr="200px-Kanash's_station_at_bridge_west_sid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89138"/>
            <a:ext cx="4105275" cy="4103687"/>
          </a:xfrm>
        </p:spPr>
      </p:pic>
      <p:pic>
        <p:nvPicPr>
          <p:cNvPr id="62478" name="Picture 14" descr="180px-Kanash_administration_20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3312368" cy="41764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algn="ctr"/>
            <a:r>
              <a:rPr lang="ru-RU" sz="4000" b="1" i="1">
                <a:latin typeface="Bookman Old Style" pitchFamily="18" charset="0"/>
              </a:rPr>
              <a:t>Алатырь ( Улат</a:t>
            </a:r>
            <a:r>
              <a:rPr lang="en-US" sz="4000" b="1" i="1">
                <a:latin typeface="Bookman Old Style" pitchFamily="18" charset="0"/>
              </a:rPr>
              <a:t>ă</a:t>
            </a:r>
            <a:r>
              <a:rPr lang="ru-RU" sz="4000" b="1" i="1">
                <a:latin typeface="Bookman Old Style" pitchFamily="18" charset="0"/>
              </a:rPr>
              <a:t>р )- город двух монастырей</a:t>
            </a:r>
            <a:endParaRPr lang="en-US" sz="4000" b="1" i="1">
              <a:latin typeface="Bookman Old Style" pitchFamily="18" charset="0"/>
            </a:endParaRPr>
          </a:p>
        </p:txBody>
      </p:sp>
      <p:pic>
        <p:nvPicPr>
          <p:cNvPr id="61449" name="Picture 9" descr="a550551d1be6399db6704ff7c6a43bf7_400_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16113"/>
            <a:ext cx="4321175" cy="4321175"/>
          </a:xfrm>
        </p:spPr>
      </p:pic>
      <p:pic>
        <p:nvPicPr>
          <p:cNvPr id="61450" name="Picture 10" descr="sobor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204864"/>
            <a:ext cx="2808312" cy="331236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Моя Чувашия</a:t>
            </a:r>
          </a:p>
        </p:txBody>
      </p:sp>
      <p:pic>
        <p:nvPicPr>
          <p:cNvPr id="10243" name="Содержимое 3" descr="символы Чувашской Республики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3" y="1052736"/>
            <a:ext cx="4896545" cy="5805264"/>
          </a:xfrm>
        </p:spPr>
      </p:pic>
      <p:pic>
        <p:nvPicPr>
          <p:cNvPr id="4" name="Чувашский гимн - Чăваш патшалăх гимнĕ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764704"/>
            <a:ext cx="304800" cy="304800"/>
          </a:xfrm>
          <a:prstGeom prst="rect">
            <a:avLst/>
          </a:prstGeo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492896"/>
            <a:ext cx="3528392" cy="41044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2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err="1">
                <a:latin typeface="Bookman Old Style" pitchFamily="18" charset="0"/>
              </a:rPr>
              <a:t>Мариинский</a:t>
            </a:r>
            <a:r>
              <a:rPr lang="ru-RU" sz="4000" b="1" i="1" dirty="0">
                <a:latin typeface="Bookman Old Style" pitchFamily="18" charset="0"/>
              </a:rPr>
              <a:t> Посад (С</a:t>
            </a:r>
            <a:r>
              <a:rPr lang="en-US" sz="4000" b="1" i="1" dirty="0">
                <a:latin typeface="Bookman Old Style" pitchFamily="18" charset="0"/>
              </a:rPr>
              <a:t>ē</a:t>
            </a:r>
            <a:r>
              <a:rPr lang="ru-RU" sz="4000" b="1" i="1" dirty="0" err="1">
                <a:latin typeface="Bookman Old Style" pitchFamily="18" charset="0"/>
              </a:rPr>
              <a:t>нт</a:t>
            </a:r>
            <a:r>
              <a:rPr lang="en-US" sz="4000" b="1" i="1" dirty="0">
                <a:latin typeface="Bookman Old Style" pitchFamily="18" charset="0"/>
              </a:rPr>
              <a:t>ē</a:t>
            </a:r>
            <a:r>
              <a:rPr lang="ru-RU" sz="4000" b="1" i="1" dirty="0" err="1">
                <a:latin typeface="Bookman Old Style" pitchFamily="18" charset="0"/>
              </a:rPr>
              <a:t>рв</a:t>
            </a:r>
            <a:r>
              <a:rPr lang="en-US" sz="4000" b="1" i="1" dirty="0">
                <a:latin typeface="Bookman Old Style" pitchFamily="18" charset="0"/>
              </a:rPr>
              <a:t>ă</a:t>
            </a:r>
            <a:r>
              <a:rPr lang="ru-RU" sz="4000" b="1" i="1" dirty="0" err="1">
                <a:latin typeface="Bookman Old Style" pitchFamily="18" charset="0"/>
              </a:rPr>
              <a:t>рри</a:t>
            </a:r>
            <a:r>
              <a:rPr lang="ru-RU" sz="4000" b="1" i="1" dirty="0">
                <a:latin typeface="Bookman Old Style" pitchFamily="18" charset="0"/>
              </a:rPr>
              <a:t>)-живописный природный ландшафт </a:t>
            </a:r>
            <a:endParaRPr lang="en-US" sz="4000" b="1" i="1" dirty="0">
              <a:latin typeface="Bookman Old Style" pitchFamily="18" charset="0"/>
            </a:endParaRPr>
          </a:p>
        </p:txBody>
      </p:sp>
      <p:pic>
        <p:nvPicPr>
          <p:cNvPr id="64519" name="Picture 7" descr="200px-Marposa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989138"/>
            <a:ext cx="4103688" cy="4392612"/>
          </a:xfrm>
        </p:spPr>
      </p:pic>
      <p:pic>
        <p:nvPicPr>
          <p:cNvPr id="64520" name="Picture 8" descr="200px-Mariinsky_Posad_West_side_of_pedestrian_stre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420888"/>
            <a:ext cx="2592288" cy="302433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latin typeface="Bookman Old Style" pitchFamily="18" charset="0"/>
              </a:rPr>
              <a:t>Цивильск (</a:t>
            </a:r>
            <a:r>
              <a:rPr lang="en-US" sz="4000" b="1" i="1" dirty="0" err="1">
                <a:latin typeface="Bookman Old Style" pitchFamily="18" charset="0"/>
              </a:rPr>
              <a:t>Çē</a:t>
            </a:r>
            <a:r>
              <a:rPr lang="ru-RU" sz="4000" b="1" i="1" dirty="0" err="1">
                <a:latin typeface="Bookman Old Style" pitchFamily="18" charset="0"/>
              </a:rPr>
              <a:t>рп</a:t>
            </a:r>
            <a:r>
              <a:rPr lang="en-US" sz="4000" b="1" i="1" dirty="0">
                <a:latin typeface="Bookman Old Style" pitchFamily="18" charset="0"/>
              </a:rPr>
              <a:t>ÿ</a:t>
            </a:r>
            <a:r>
              <a:rPr lang="ru-RU" sz="4000" b="1" i="1" dirty="0">
                <a:latin typeface="Bookman Old Style" pitchFamily="18" charset="0"/>
              </a:rPr>
              <a:t>) – </a:t>
            </a:r>
            <a:r>
              <a:rPr lang="ru-RU" sz="4000" b="1" i="1" dirty="0" smtClean="0">
                <a:latin typeface="Bookman Old Style" pitchFamily="18" charset="0"/>
              </a:rPr>
              <a:t> производство  </a:t>
            </a:r>
            <a:r>
              <a:rPr lang="ru-RU" sz="4000" b="1" i="1" dirty="0">
                <a:latin typeface="Bookman Old Style" pitchFamily="18" charset="0"/>
              </a:rPr>
              <a:t>хмеля</a:t>
            </a:r>
            <a:endParaRPr lang="en-US" sz="4000" b="1" i="1" dirty="0">
              <a:latin typeface="Bookman Old Style" pitchFamily="18" charset="0"/>
            </a:endParaRPr>
          </a:p>
        </p:txBody>
      </p:sp>
      <p:pic>
        <p:nvPicPr>
          <p:cNvPr id="66570" name="Picture 10" descr="230px-Tsivilsk_At_centre_of_tow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916113"/>
            <a:ext cx="4032250" cy="4249737"/>
          </a:xfrm>
        </p:spPr>
      </p:pic>
      <p:pic>
        <p:nvPicPr>
          <p:cNvPr id="66571" name="Picture 11" descr="foto_cheb_ru-55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3384376" cy="388843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>
                <a:latin typeface="Bookman Old Style" pitchFamily="18" charset="0"/>
              </a:rPr>
              <a:t>Ядрин (Ет</a:t>
            </a:r>
            <a:r>
              <a:rPr lang="en-US" sz="4000" b="1" i="1">
                <a:latin typeface="Bookman Old Style" pitchFamily="18" charset="0"/>
              </a:rPr>
              <a:t>ē</a:t>
            </a:r>
            <a:r>
              <a:rPr lang="ru-RU" sz="4000" b="1" i="1">
                <a:latin typeface="Bookman Old Style" pitchFamily="18" charset="0"/>
              </a:rPr>
              <a:t>рне) – компактный город</a:t>
            </a:r>
            <a:endParaRPr lang="en-US" sz="4000" b="1" i="1">
              <a:latin typeface="Bookman Old Style" pitchFamily="18" charset="0"/>
            </a:endParaRPr>
          </a:p>
        </p:txBody>
      </p:sp>
      <p:pic>
        <p:nvPicPr>
          <p:cNvPr id="69638" name="Picture 6" descr="foto_cheb_ru-2927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133600"/>
            <a:ext cx="4105275" cy="4175125"/>
          </a:xfrm>
        </p:spPr>
      </p:pic>
      <p:pic>
        <p:nvPicPr>
          <p:cNvPr id="69639" name="Picture 7" descr="foto_cheb_ru-2959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916832"/>
            <a:ext cx="3240360" cy="381642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err="1">
                <a:latin typeface="Bookman Old Style" pitchFamily="18" charset="0"/>
              </a:rPr>
              <a:t>Козловка</a:t>
            </a:r>
            <a:r>
              <a:rPr lang="ru-RU" sz="4000" b="1" i="1" dirty="0">
                <a:latin typeface="Bookman Old Style" pitchFamily="18" charset="0"/>
              </a:rPr>
              <a:t> (</a:t>
            </a:r>
            <a:r>
              <a:rPr lang="ru-RU" sz="4000" b="1" i="1" dirty="0" err="1">
                <a:latin typeface="Bookman Old Style" pitchFamily="18" charset="0"/>
              </a:rPr>
              <a:t>Куславкка</a:t>
            </a:r>
            <a:r>
              <a:rPr lang="ru-RU" sz="4000" b="1" i="1" dirty="0">
                <a:latin typeface="Bookman Old Style" pitchFamily="18" charset="0"/>
              </a:rPr>
              <a:t>)- комбинат автофургонов</a:t>
            </a:r>
          </a:p>
        </p:txBody>
      </p:sp>
      <p:pic>
        <p:nvPicPr>
          <p:cNvPr id="63497" name="Picture 9" descr="foto_cheb_ru-2964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264696" cy="424847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>
                <a:latin typeface="Bookman Old Style" pitchFamily="18" charset="0"/>
              </a:rPr>
              <a:t>Шумерля (</a:t>
            </a:r>
            <a:r>
              <a:rPr lang="en-US" sz="4000" b="1" i="1">
                <a:latin typeface="Bookman Old Style" pitchFamily="18" charset="0"/>
              </a:rPr>
              <a:t>Çē</a:t>
            </a:r>
            <a:r>
              <a:rPr lang="ru-RU" sz="4000" b="1" i="1">
                <a:latin typeface="Bookman Old Style" pitchFamily="18" charset="0"/>
              </a:rPr>
              <a:t>м</a:t>
            </a:r>
            <a:r>
              <a:rPr lang="en-US" sz="4000" b="1" i="1">
                <a:latin typeface="Bookman Old Style" pitchFamily="18" charset="0"/>
              </a:rPr>
              <a:t>ē</a:t>
            </a:r>
            <a:r>
              <a:rPr lang="ru-RU" sz="4000" b="1" i="1">
                <a:latin typeface="Bookman Old Style" pitchFamily="18" charset="0"/>
              </a:rPr>
              <a:t>рле) –один из молодых городов Чувашии</a:t>
            </a:r>
            <a:endParaRPr lang="en-US" sz="4000" b="1" i="1">
              <a:latin typeface="Bookman Old Style" pitchFamily="18" charset="0"/>
            </a:endParaRPr>
          </a:p>
        </p:txBody>
      </p:sp>
      <p:pic>
        <p:nvPicPr>
          <p:cNvPr id="68618" name="Picture 10" descr="foto_cheb_ru-77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89138"/>
            <a:ext cx="3600450" cy="4535487"/>
          </a:xfrm>
        </p:spPr>
      </p:pic>
      <p:pic>
        <p:nvPicPr>
          <p:cNvPr id="68619" name="Picture 11" descr="foto_cheb_ru-78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89138"/>
            <a:ext cx="3600450" cy="2160587"/>
          </a:xfrm>
        </p:spPr>
      </p:pic>
      <p:pic>
        <p:nvPicPr>
          <p:cNvPr id="68620" name="Picture 12" descr="foto_cheb_ru-85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4314825"/>
            <a:ext cx="3671888" cy="22098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6768752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Содержимое 3" descr="Карта Чувашии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214313"/>
            <a:ext cx="5360988" cy="60007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620713"/>
            <a:ext cx="7956550" cy="460851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            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            </a:t>
            </a:r>
            <a:r>
              <a:rPr lang="ru-RU" sz="3600" b="1" dirty="0">
                <a:solidFill>
                  <a:schemeClr val="hlink"/>
                </a:solidFill>
              </a:rPr>
              <a:t>Иван Яковлевич</a:t>
            </a:r>
            <a:br>
              <a:rPr lang="ru-RU" sz="3600" b="1" dirty="0">
                <a:solidFill>
                  <a:schemeClr val="hlink"/>
                </a:solidFill>
              </a:rPr>
            </a:br>
            <a:r>
              <a:rPr lang="ru-RU" sz="3600" b="1" dirty="0">
                <a:solidFill>
                  <a:schemeClr val="hlink"/>
                </a:solidFill>
              </a:rPr>
              <a:t>                   Яковлев –</a:t>
            </a:r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b="1" dirty="0"/>
              <a:t>            </a:t>
            </a:r>
            <a:r>
              <a:rPr lang="ru-RU" sz="2700" b="1" dirty="0" smtClean="0"/>
              <a:t> </a:t>
            </a:r>
            <a:r>
              <a:rPr lang="ru-RU" sz="2700" b="1" dirty="0"/>
              <a:t>педагог, просветитель  </a:t>
            </a:r>
            <a:br>
              <a:rPr lang="ru-RU" sz="2700" b="1" dirty="0"/>
            </a:br>
            <a:r>
              <a:rPr lang="ru-RU" sz="2700" b="1" dirty="0"/>
              <a:t>                       чувашского народа, писатель,</a:t>
            </a:r>
            <a:br>
              <a:rPr lang="ru-RU" sz="2700" b="1" dirty="0"/>
            </a:br>
            <a:r>
              <a:rPr lang="ru-RU" sz="2700" b="1" dirty="0"/>
              <a:t>                            создатель чувашского алфавита,</a:t>
            </a:r>
            <a:br>
              <a:rPr lang="ru-RU" sz="2700" b="1" dirty="0"/>
            </a:br>
            <a:r>
              <a:rPr lang="ru-RU" sz="2700" b="1" dirty="0"/>
              <a:t>                      автор чувашских букварей и </a:t>
            </a:r>
            <a:br>
              <a:rPr lang="ru-RU" sz="2700" b="1" dirty="0"/>
            </a:br>
            <a:r>
              <a:rPr lang="ru-RU" sz="2700" b="1" dirty="0"/>
              <a:t>                   учебников, переводчик на </a:t>
            </a:r>
            <a:br>
              <a:rPr lang="ru-RU" sz="2700" b="1" dirty="0"/>
            </a:br>
            <a:r>
              <a:rPr lang="ru-RU" sz="2700" b="1" dirty="0"/>
              <a:t>                          чувашский язык произведений </a:t>
            </a:r>
            <a:br>
              <a:rPr lang="ru-RU" sz="2700" b="1" dirty="0"/>
            </a:br>
            <a:r>
              <a:rPr lang="ru-RU" sz="2700" b="1" dirty="0"/>
              <a:t>                          русской литературы и Библии. 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3779911" cy="6408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7776864" cy="6397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Иванов Константин Васильевич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1747" name="Текст 12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/>
            <a:endParaRPr lang="ru-RU" dirty="0" smtClean="0"/>
          </a:p>
        </p:txBody>
      </p:sp>
      <p:pic>
        <p:nvPicPr>
          <p:cNvPr id="31749" name="Содержимое 14" descr="Иванов Константин Васильевич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772816"/>
            <a:ext cx="3960440" cy="4824536"/>
          </a:xfrm>
        </p:spPr>
      </p:pic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427984" y="2459038"/>
            <a:ext cx="4258817" cy="39592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Поэт, переводчик, классик чувашской литературы, </a:t>
            </a:r>
          </a:p>
          <a:p>
            <a:pPr>
              <a:buFont typeface="Wingdings" pitchFamily="2" charset="2"/>
              <a:buNone/>
            </a:pPr>
            <a:r>
              <a:rPr lang="ru-RU" sz="3200" b="1" dirty="0" smtClean="0"/>
              <a:t>    автор   поэмы «</a:t>
            </a:r>
            <a:r>
              <a:rPr lang="ru-RU" sz="3200" b="1" dirty="0" err="1" smtClean="0"/>
              <a:t>Нарспи</a:t>
            </a:r>
            <a:r>
              <a:rPr lang="ru-RU" sz="3200" b="1" dirty="0" smtClean="0"/>
              <a:t>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60648"/>
            <a:ext cx="8064896" cy="11521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Николаев </a:t>
            </a:r>
            <a:r>
              <a:rPr lang="ru-RU" sz="4000" dirty="0" err="1" smtClean="0"/>
              <a:t>Андриян</a:t>
            </a:r>
            <a:r>
              <a:rPr lang="ru-RU" sz="4000" dirty="0" smtClean="0"/>
              <a:t> Григорьевич</a:t>
            </a:r>
            <a:endParaRPr lang="ru-RU" sz="4000" dirty="0"/>
          </a:p>
        </p:txBody>
      </p:sp>
      <p:sp>
        <p:nvSpPr>
          <p:cNvPr id="32771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/>
            <a:endParaRPr lang="ru-RU" dirty="0" smtClean="0"/>
          </a:p>
        </p:txBody>
      </p:sp>
      <p:pic>
        <p:nvPicPr>
          <p:cNvPr id="32773" name="Содержимое 6" descr="Николаев Андриян Григорьевич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988840"/>
            <a:ext cx="3744415" cy="4536503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8"/>
            <a:ext cx="4041775" cy="39592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Летчик-космонавт, генерал-майор авиации, дважды герой Советского Союза.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3375"/>
            <a:ext cx="7941320" cy="1871489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>
                <a:solidFill>
                  <a:schemeClr val="hlink"/>
                </a:solidFill>
              </a:rPr>
              <a:t>Фёдоров Святослав Николаевич</a:t>
            </a:r>
            <a:r>
              <a:rPr lang="ru-RU" sz="4000" b="1" dirty="0"/>
              <a:t> </a:t>
            </a:r>
            <a:r>
              <a:rPr lang="ru-RU" sz="4000" dirty="0"/>
              <a:t>- </a:t>
            </a:r>
            <a:r>
              <a:rPr lang="ru-RU" sz="2800" b="1" dirty="0"/>
              <a:t>известный хирург–офтальмолог России. Создал Чувашский филиал Московского МНТК «Микрохирургии глаза».</a:t>
            </a:r>
            <a:r>
              <a:rPr lang="ru-RU" sz="4000" dirty="0"/>
              <a:t> </a:t>
            </a:r>
          </a:p>
        </p:txBody>
      </p:sp>
      <p:pic>
        <p:nvPicPr>
          <p:cNvPr id="12293" name="Picture 5" descr="fedorov_s_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276475"/>
            <a:ext cx="2808288" cy="4032250"/>
          </a:xfrm>
          <a:prstGeom prst="rect">
            <a:avLst/>
          </a:prstGeom>
          <a:noFill/>
        </p:spPr>
      </p:pic>
      <p:pic>
        <p:nvPicPr>
          <p:cNvPr id="12295" name="Picture 7" descr="fedorov_s_n_image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355975" y="2420938"/>
            <a:ext cx="5788025" cy="4032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6786563" y="274638"/>
            <a:ext cx="1900237" cy="1143000"/>
          </a:xfrm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р. Сура</a:t>
            </a:r>
          </a:p>
        </p:txBody>
      </p:sp>
      <p:pic>
        <p:nvPicPr>
          <p:cNvPr id="33794" name="Содержимое 3" descr="сур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" y="3573016"/>
            <a:ext cx="4139953" cy="3284984"/>
          </a:xfr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2973" y="0"/>
            <a:ext cx="4641027" cy="3429000"/>
          </a:xfrm>
          <a:prstGeom prst="rect">
            <a:avLst/>
          </a:prstGeom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4" y="0"/>
            <a:ext cx="4277004" cy="3429000"/>
          </a:xfrm>
          <a:prstGeom prst="rect">
            <a:avLst/>
          </a:prstGeom>
        </p:spPr>
      </p:pic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73016"/>
            <a:ext cx="4562012" cy="3284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3573016"/>
            <a:ext cx="1679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река Сура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260648"/>
            <a:ext cx="1821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река Волга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6093296"/>
            <a:ext cx="3217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Нива- хлебное поле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708920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Березовая роща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873">
            <a:off x="6751638" y="369888"/>
            <a:ext cx="18240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53214">
            <a:off x="6430963" y="4162425"/>
            <a:ext cx="21605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узоры-наплеч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36052">
            <a:off x="323850" y="4221163"/>
            <a:ext cx="22320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ч уз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128836">
            <a:off x="539750" y="404813"/>
            <a:ext cx="2260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ч уз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4502150"/>
            <a:ext cx="18002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6338" y="242888"/>
            <a:ext cx="20875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1619672" y="2492896"/>
            <a:ext cx="6415088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При вышивке пользовались следующими цветами</a:t>
            </a:r>
          </a:p>
          <a:p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ниток: красный, черный, желтый, 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зелёный. 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215</Words>
  <Application>Microsoft Office PowerPoint</Application>
  <PresentationFormat>Экран (4:3)</PresentationFormat>
  <Paragraphs>46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Моя Чувашия</vt:lpstr>
      <vt:lpstr>Слайд 3</vt:lpstr>
      <vt:lpstr>                               Иван Яковлевич                    Яковлев –                педагог, просветитель                          чувашского народа, писатель,                             создатель чувашского алфавита,                       автор чувашских букварей и                     учебников, переводчик на                            чувашский язык произведений                            русской литературы и Библии. </vt:lpstr>
      <vt:lpstr> </vt:lpstr>
      <vt:lpstr> </vt:lpstr>
      <vt:lpstr>Фёдоров Святослав Николаевич - известный хирург–офтальмолог России. Создал Чувашский филиал Московского МНТК «Микрохирургии глаза». </vt:lpstr>
      <vt:lpstr>р. Сура</vt:lpstr>
      <vt:lpstr>Слайд 9</vt:lpstr>
      <vt:lpstr>Слайд 10</vt:lpstr>
      <vt:lpstr>Одежда и украшения</vt:lpstr>
      <vt:lpstr>Слайд 12</vt:lpstr>
      <vt:lpstr>Народные промыслы</vt:lpstr>
      <vt:lpstr>Слайд 14</vt:lpstr>
      <vt:lpstr>Слайд 15</vt:lpstr>
      <vt:lpstr>Чебоксары (Шупашкар) – столица Чувашии</vt:lpstr>
      <vt:lpstr>Новочебоксарск (Çēнē Шупашкар) –город химиков и энергетиков</vt:lpstr>
      <vt:lpstr>Канаш – железнодорожная столица Чувашии</vt:lpstr>
      <vt:lpstr>Алатырь ( Улатăр )- город двух монастырей</vt:lpstr>
      <vt:lpstr>Мариинский Посад (Сēнтēрвăрри)-живописный природный ландшафт </vt:lpstr>
      <vt:lpstr>Цивильск (Çēрпÿ) –  производство  хмеля</vt:lpstr>
      <vt:lpstr>Ядрин (Етēрне) – компактный город</vt:lpstr>
      <vt:lpstr>Козловка (Куславкка)- комбинат автофургонов</vt:lpstr>
      <vt:lpstr>Шумерля (Çēмēрле) –один из молодых городов Чувашии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Чувашия</dc:title>
  <dc:creator>Lena</dc:creator>
  <cp:lastModifiedBy>Samsung</cp:lastModifiedBy>
  <cp:revision>11</cp:revision>
  <dcterms:created xsi:type="dcterms:W3CDTF">2014-02-25T17:30:58Z</dcterms:created>
  <dcterms:modified xsi:type="dcterms:W3CDTF">2014-10-17T15:36:26Z</dcterms:modified>
</cp:coreProperties>
</file>