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5" r:id="rId3"/>
    <p:sldId id="282" r:id="rId4"/>
    <p:sldId id="269" r:id="rId5"/>
    <p:sldId id="267" r:id="rId6"/>
    <p:sldId id="271" r:id="rId7"/>
    <p:sldId id="259" r:id="rId8"/>
    <p:sldId id="283" r:id="rId9"/>
    <p:sldId id="272" r:id="rId10"/>
    <p:sldId id="257" r:id="rId11"/>
    <p:sldId id="258" r:id="rId12"/>
    <p:sldId id="274" r:id="rId13"/>
    <p:sldId id="277" r:id="rId14"/>
    <p:sldId id="261" r:id="rId15"/>
    <p:sldId id="276" r:id="rId16"/>
    <p:sldId id="279" r:id="rId17"/>
    <p:sldId id="285" r:id="rId18"/>
    <p:sldId id="28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4" autoAdjust="0"/>
    <p:restoredTop sz="94569" autoAdjust="0"/>
  </p:normalViewPr>
  <p:slideViewPr>
    <p:cSldViewPr>
      <p:cViewPr>
        <p:scale>
          <a:sx n="60" d="100"/>
          <a:sy n="60" d="100"/>
        </p:scale>
        <p:origin x="-2262" y="-6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CFED2-833D-42A0-81D5-089676FF5901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BB9B3-966C-4A08-85D2-FC7040874F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5974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50902-4165-41D0-9070-58C46817218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7359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4366-D824-460B-BE7E-F7C1582C8607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9950B-8CCD-471D-ACFF-8FD4C116FA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4366-D824-460B-BE7E-F7C1582C8607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9950B-8CCD-471D-ACFF-8FD4C116FA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4366-D824-460B-BE7E-F7C1582C8607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9950B-8CCD-471D-ACFF-8FD4C116FA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4366-D824-460B-BE7E-F7C1582C8607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9950B-8CCD-471D-ACFF-8FD4C116FA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4366-D824-460B-BE7E-F7C1582C8607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9950B-8CCD-471D-ACFF-8FD4C116FA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4366-D824-460B-BE7E-F7C1582C8607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9950B-8CCD-471D-ACFF-8FD4C116FA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4366-D824-460B-BE7E-F7C1582C8607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9950B-8CCD-471D-ACFF-8FD4C116FA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4366-D824-460B-BE7E-F7C1582C8607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9950B-8CCD-471D-ACFF-8FD4C116FA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4366-D824-460B-BE7E-F7C1582C8607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9950B-8CCD-471D-ACFF-8FD4C116FA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4366-D824-460B-BE7E-F7C1582C8607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9950B-8CCD-471D-ACFF-8FD4C116FA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4366-D824-460B-BE7E-F7C1582C8607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9950B-8CCD-471D-ACFF-8FD4C116FA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C4366-D824-460B-BE7E-F7C1582C8607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9950B-8CCD-471D-ACFF-8FD4C116FA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школа\Desktop\село 0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132856"/>
            <a:ext cx="9144000" cy="47251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i="1" dirty="0" smtClean="0"/>
              <a:t>Изучение истории источников водоемов села и определение в них качества воды </a:t>
            </a:r>
            <a:endParaRPr lang="ru-RU" sz="4400" i="1" dirty="0"/>
          </a:p>
        </p:txBody>
      </p:sp>
    </p:spTree>
  </p:cSld>
  <p:clrMapOvr>
    <a:masterClrMapping/>
  </p:clrMapOvr>
  <p:transition advClick="0" advTm="106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Куръядор</a:t>
            </a:r>
            <a:r>
              <a:rPr lang="ru-RU" dirty="0" smtClean="0"/>
              <a:t> </a:t>
            </a:r>
            <a:r>
              <a:rPr lang="ru-RU" dirty="0" err="1" smtClean="0"/>
              <a:t>бурня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2348880"/>
            <a:ext cx="5184576" cy="377728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школа\Desktop\428_292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60040" y="1350544"/>
            <a:ext cx="8388424" cy="5102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6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«Ия </a:t>
            </a:r>
            <a:r>
              <a:rPr lang="ru-RU" dirty="0" err="1" smtClean="0"/>
              <a:t>бурня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1988841"/>
            <a:ext cx="5544616" cy="40324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школа\Desktop\428_292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8944" y="1506489"/>
            <a:ext cx="8136904" cy="4946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29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Исследование воды</a:t>
            </a:r>
            <a:endParaRPr lang="ru-RU" dirty="0"/>
          </a:p>
        </p:txBody>
      </p:sp>
      <p:pic>
        <p:nvPicPr>
          <p:cNvPr id="1026" name="Picture 2" descr="E:\фото-колодец\DSC030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3861048"/>
            <a:ext cx="3428198" cy="2571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E:\фото-колодец\DSC0307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29190" y="3857628"/>
            <a:ext cx="3419872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F:\фото-колодец\DSC0305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7544" y="1340768"/>
            <a:ext cx="3528392" cy="2089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E:\фото-колодец\DSC0309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932040" y="1412776"/>
            <a:ext cx="3419872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3926" y="188640"/>
            <a:ext cx="3738274" cy="86993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Определение цвета и запаха</a:t>
            </a:r>
            <a:endParaRPr lang="ru-RU" sz="3200" dirty="0"/>
          </a:p>
        </p:txBody>
      </p:sp>
      <p:pic>
        <p:nvPicPr>
          <p:cNvPr id="8195" name="Picture 3" descr="F:\фото-колодец\DSC030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71800" y="1268760"/>
            <a:ext cx="4117430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F:\фото-колодец\DSC0306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5576" y="4149080"/>
            <a:ext cx="3456384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E:\фото-колодец\DSC0306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72066" y="4000504"/>
            <a:ext cx="3312368" cy="2484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6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Запах воды.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315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 Баллы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Термин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    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Характеристика интенсивности запаха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Запаха нет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З  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Запах не ощущается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Очень слабый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Запах обычно не замечаемый, но обнаруживаемый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тренированным  наблюдателем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Слабый 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Запах обнаруживается, если на него обратить внимание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Заметный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Запах легко замечаемый и могущий вызвать отрицательную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реа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реакцию на воду 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Отчетливый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Запах воды заставляет воздержаться от питья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Очень сильный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Запах настолько сильный, что вода непригодна для питья.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Определение </a:t>
            </a:r>
            <a:r>
              <a:rPr lang="ru-RU" dirty="0" err="1" smtClean="0"/>
              <a:t>рН</a:t>
            </a:r>
            <a:r>
              <a:rPr lang="ru-RU" dirty="0" smtClean="0"/>
              <a:t> воды</a:t>
            </a:r>
            <a:endParaRPr lang="ru-RU" dirty="0"/>
          </a:p>
        </p:txBody>
      </p:sp>
      <p:pic>
        <p:nvPicPr>
          <p:cNvPr id="9219" name="Picture 3" descr="F:\фото-колодец\DSC0307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643050"/>
            <a:ext cx="3168352" cy="2175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1" name="Picture 5" descr="F:\фото-колодец\DSC030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857364"/>
            <a:ext cx="4285785" cy="2935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13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684" y="188640"/>
            <a:ext cx="5256584" cy="116205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Определение наличия ионов</a:t>
            </a:r>
            <a:r>
              <a:rPr lang="en-US" sz="2800" dirty="0" smtClean="0"/>
              <a:t> </a:t>
            </a:r>
            <a:r>
              <a:rPr lang="ru-RU" sz="2800" dirty="0" smtClean="0"/>
              <a:t>железа, </a:t>
            </a:r>
            <a:r>
              <a:rPr lang="ru-RU" sz="2800" dirty="0" err="1" smtClean="0"/>
              <a:t>хлорид-,фосфат</a:t>
            </a:r>
            <a:r>
              <a:rPr lang="ru-RU" sz="2800" dirty="0" smtClean="0"/>
              <a:t>-, </a:t>
            </a:r>
            <a:r>
              <a:rPr lang="ru-RU" sz="2800" dirty="0" err="1" smtClean="0"/>
              <a:t>сульфат-ионов</a:t>
            </a:r>
            <a:r>
              <a:rPr lang="ru-RU" sz="2800" dirty="0" smtClean="0"/>
              <a:t>.  </a:t>
            </a:r>
            <a:endParaRPr lang="ru-RU" sz="28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E:\DSC0310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6051" y="1988840"/>
            <a:ext cx="3736967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E:\DSC0311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20072" y="2031738"/>
            <a:ext cx="3528392" cy="2477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46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романов\Desktop\фото- учитель года\DSC039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11760" y="1304764"/>
            <a:ext cx="3960440" cy="297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Мастер - класс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14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54626"/>
          </a:xfrm>
        </p:spPr>
        <p:txBody>
          <a:bodyPr>
            <a:noAutofit/>
          </a:bodyPr>
          <a:lstStyle/>
          <a:p>
            <a:r>
              <a:rPr lang="ru-RU" sz="9600" i="1" dirty="0" smtClean="0">
                <a:solidFill>
                  <a:srgbClr val="7030A0"/>
                </a:solidFill>
              </a:rPr>
              <a:t>Спасибо за внимание!!!</a:t>
            </a:r>
            <a:endParaRPr lang="ru-RU" sz="9600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dirty="0" smtClean="0"/>
              <a:t>     Информанты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F:\фото-колодец\DSC030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3643314"/>
            <a:ext cx="3905277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F:\фото-колодец\DSC0301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60032" y="2564904"/>
            <a:ext cx="4041775" cy="3031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519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95536" y="404664"/>
            <a:ext cx="3779912" cy="2543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«Рӧдник»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" y="1656184"/>
            <a:ext cx="4932603" cy="52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Дааша - радость наша\Desktop\CYMERA_20140224_0803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8801"/>
            <a:ext cx="4355976" cy="5229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83722364"/>
      </p:ext>
    </p:extLst>
  </p:cSld>
  <p:clrMapOvr>
    <a:masterClrMapping/>
  </p:clrMapOvr>
  <p:transition advClick="0" advTm="21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«Пекарня </a:t>
            </a:r>
            <a:r>
              <a:rPr lang="ru-RU" dirty="0" err="1" smtClean="0"/>
              <a:t>бурня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8" name="Рисунок 7" descr="DSC0302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556792"/>
            <a:ext cx="4860032" cy="5301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DSC03021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3563888" y="1484784"/>
            <a:ext cx="5580112" cy="5373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22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Ефграф</a:t>
            </a:r>
            <a:r>
              <a:rPr lang="ru-RU" dirty="0" smtClean="0"/>
              <a:t> Сем </a:t>
            </a:r>
            <a:r>
              <a:rPr lang="ru-RU" dirty="0" err="1" smtClean="0"/>
              <a:t>бурня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Содержимое 3" descr="DSC0301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109383" y="1484784"/>
            <a:ext cx="6034617" cy="5373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0301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" y="1556792"/>
            <a:ext cx="5076055" cy="5301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27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DSC0301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915816" y="1484784"/>
            <a:ext cx="6228184" cy="5373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Самко</a:t>
            </a:r>
            <a:r>
              <a:rPr lang="ru-RU" dirty="0" smtClean="0"/>
              <a:t> </a:t>
            </a:r>
            <a:r>
              <a:rPr lang="ru-RU" dirty="0" err="1" smtClean="0"/>
              <a:t>Ӧль бурня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Содержимое 3" descr="DSC03012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0" y="1412777"/>
            <a:ext cx="6034617" cy="5445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24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«Андрейка»</a:t>
            </a:r>
            <a:endParaRPr lang="ru-RU" dirty="0"/>
          </a:p>
        </p:txBody>
      </p:sp>
      <p:pic>
        <p:nvPicPr>
          <p:cNvPr id="4" name="Содержимое 3" descr="IMG_519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1340769"/>
            <a:ext cx="4788023" cy="5517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519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16016" y="1268760"/>
            <a:ext cx="4423382" cy="5589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22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0300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939818" y="1484784"/>
            <a:ext cx="6204181" cy="5373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Базуй</a:t>
            </a:r>
            <a:r>
              <a:rPr lang="ru-RU" dirty="0" smtClean="0"/>
              <a:t> </a:t>
            </a:r>
            <a:r>
              <a:rPr lang="ru-RU" dirty="0" err="1" smtClean="0"/>
              <a:t>бурня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1469"/>
            <a:ext cx="5004048" cy="5456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868715436"/>
      </p:ext>
    </p:extLst>
  </p:cSld>
  <p:clrMapOvr>
    <a:masterClrMapping/>
  </p:clrMapOvr>
  <p:transition advClick="0" advTm="24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0301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572000" y="1412776"/>
            <a:ext cx="4572000" cy="5445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Опо</a:t>
            </a:r>
            <a:r>
              <a:rPr lang="ru-RU" dirty="0" smtClean="0"/>
              <a:t> </a:t>
            </a:r>
            <a:r>
              <a:rPr lang="ru-RU" dirty="0" err="1" smtClean="0"/>
              <a:t>бурня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Содержимое 3" descr="DSC03018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1" y="1412777"/>
            <a:ext cx="5292080" cy="5445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6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382</TotalTime>
  <Words>169</Words>
  <Application>Microsoft Office PowerPoint</Application>
  <PresentationFormat>Экран (4:3)</PresentationFormat>
  <Paragraphs>41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     Информанты</vt:lpstr>
      <vt:lpstr>«Рӧдник»</vt:lpstr>
      <vt:lpstr>«Пекарня бурня»</vt:lpstr>
      <vt:lpstr>«Ефграф Сем бурня»</vt:lpstr>
      <vt:lpstr>«Самко Ӧль бурня»</vt:lpstr>
      <vt:lpstr>«Андрейка»</vt:lpstr>
      <vt:lpstr>«Базуй бурня»</vt:lpstr>
      <vt:lpstr>«Опо бурня»</vt:lpstr>
      <vt:lpstr>«Куръядор бурня»</vt:lpstr>
      <vt:lpstr>«Ия бурня»</vt:lpstr>
      <vt:lpstr>Исследование воды</vt:lpstr>
      <vt:lpstr>Определение цвета и запаха</vt:lpstr>
      <vt:lpstr>Запах воды. </vt:lpstr>
      <vt:lpstr>Определение рН воды</vt:lpstr>
      <vt:lpstr>Определение наличия ионов железа, хлорид-,фосфат-, сульфат-ионов.  </vt:lpstr>
      <vt:lpstr>Мастер - класс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</dc:creator>
  <cp:lastModifiedBy>Компьютер 4</cp:lastModifiedBy>
  <cp:revision>46</cp:revision>
  <dcterms:created xsi:type="dcterms:W3CDTF">2014-02-19T10:22:17Z</dcterms:created>
  <dcterms:modified xsi:type="dcterms:W3CDTF">2015-01-20T06:59:28Z</dcterms:modified>
</cp:coreProperties>
</file>