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0" r:id="rId6"/>
    <p:sldId id="267" r:id="rId7"/>
    <p:sldId id="265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E8040C-A5D9-4CC9-A822-E86BF958494B}" type="doc">
      <dgm:prSet loTypeId="urn:microsoft.com/office/officeart/2005/8/layout/hierarchy3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3F6B2EC-A367-41E0-8FEC-FD10A007F66C}">
      <dgm:prSet phldrT="[Текст]"/>
      <dgm:spPr/>
      <dgm:t>
        <a:bodyPr/>
        <a:lstStyle/>
        <a:p>
          <a:r>
            <a:rPr lang="ru-RU" b="1" spc="3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ДЕЙСТВИЕ ПРЕПОДАВАТЕЛЯ</a:t>
          </a:r>
          <a:endParaRPr lang="ru-RU" b="1" spc="3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0FEFEA-7903-4317-82CF-38CE2E97510B}" type="parTrans" cxnId="{ECEE8D2D-856C-4196-A374-B164A9E44690}">
      <dgm:prSet/>
      <dgm:spPr/>
      <dgm:t>
        <a:bodyPr/>
        <a:lstStyle/>
        <a:p>
          <a:endParaRPr lang="ru-RU"/>
        </a:p>
      </dgm:t>
    </dgm:pt>
    <dgm:pt modelId="{4F20F1FF-F9B6-4878-B539-42F48FD4DCB3}" type="sibTrans" cxnId="{ECEE8D2D-856C-4196-A374-B164A9E44690}">
      <dgm:prSet/>
      <dgm:spPr/>
      <dgm:t>
        <a:bodyPr/>
        <a:lstStyle/>
        <a:p>
          <a:endParaRPr lang="ru-RU"/>
        </a:p>
      </dgm:t>
    </dgm:pt>
    <dgm:pt modelId="{849408D4-849F-43BF-B3EC-6A3BA775F20A}">
      <dgm:prSet phldrT="[Текст]" custT="1"/>
      <dgm:spPr/>
      <dgm:t>
        <a:bodyPr/>
        <a:lstStyle/>
        <a:p>
          <a:r>
            <a:rPr lang="ru-RU" sz="14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ОПРЕДЕЛЯЕТ ПРОБЛЕМУ</a:t>
          </a:r>
          <a:endParaRPr lang="ru-RU" sz="1400" b="1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D8053B-BA32-45D1-AB8E-92E10EC2B536}" type="parTrans" cxnId="{60876387-CB78-4B7D-A0B6-9C993CE54054}">
      <dgm:prSet/>
      <dgm:spPr/>
      <dgm:t>
        <a:bodyPr/>
        <a:lstStyle/>
        <a:p>
          <a:endParaRPr lang="ru-RU"/>
        </a:p>
      </dgm:t>
    </dgm:pt>
    <dgm:pt modelId="{C2E14194-A77D-4564-871B-5EE8559AECF9}" type="sibTrans" cxnId="{60876387-CB78-4B7D-A0B6-9C993CE54054}">
      <dgm:prSet/>
      <dgm:spPr/>
      <dgm:t>
        <a:bodyPr/>
        <a:lstStyle/>
        <a:p>
          <a:endParaRPr lang="ru-RU"/>
        </a:p>
      </dgm:t>
    </dgm:pt>
    <dgm:pt modelId="{2C4C6C49-50F7-493C-9923-D2502D3AA01B}">
      <dgm:prSet phldrT="[Текст]" custT="1"/>
      <dgm:spPr/>
      <dgm:t>
        <a:bodyPr/>
        <a:lstStyle/>
        <a:p>
          <a:r>
            <a:rPr lang="ru-RU" sz="14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СОЗДАЁТ ПРОБЛЕМНУЮ СИТУАЦИЮ</a:t>
          </a:r>
          <a:endParaRPr lang="ru-RU" sz="1400" b="1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403768-B1CC-408B-81DD-27636FAFCA97}" type="parTrans" cxnId="{44768CB0-0866-4E27-AEB1-A2D98BF2B04D}">
      <dgm:prSet/>
      <dgm:spPr/>
      <dgm:t>
        <a:bodyPr/>
        <a:lstStyle/>
        <a:p>
          <a:endParaRPr lang="ru-RU"/>
        </a:p>
      </dgm:t>
    </dgm:pt>
    <dgm:pt modelId="{2F44EE86-48AD-4C30-B321-E05574B60BB3}" type="sibTrans" cxnId="{44768CB0-0866-4E27-AEB1-A2D98BF2B04D}">
      <dgm:prSet/>
      <dgm:spPr/>
      <dgm:t>
        <a:bodyPr/>
        <a:lstStyle/>
        <a:p>
          <a:endParaRPr lang="ru-RU"/>
        </a:p>
      </dgm:t>
    </dgm:pt>
    <dgm:pt modelId="{8FB6849F-371F-4B4C-AA17-A271244BED9B}">
      <dgm:prSet phldrT="[Текст]"/>
      <dgm:spPr/>
      <dgm:t>
        <a:bodyPr/>
        <a:lstStyle/>
        <a:p>
          <a:r>
            <a:rPr lang="ru-RU" b="1" spc="3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ДЕЙСТВИЯ ОБУЧАЮЩИХСЯ</a:t>
          </a:r>
          <a:endParaRPr lang="ru-RU" b="1" spc="3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0AF537-0B62-4DD2-B760-2C24D8974C47}" type="parTrans" cxnId="{3C3B4FDA-02E1-4C34-AC33-75C4AB22AD54}">
      <dgm:prSet/>
      <dgm:spPr/>
      <dgm:t>
        <a:bodyPr/>
        <a:lstStyle/>
        <a:p>
          <a:endParaRPr lang="ru-RU"/>
        </a:p>
      </dgm:t>
    </dgm:pt>
    <dgm:pt modelId="{2FFCE628-4E58-4743-A6CD-F58B49BA4FF9}" type="sibTrans" cxnId="{3C3B4FDA-02E1-4C34-AC33-75C4AB22AD54}">
      <dgm:prSet/>
      <dgm:spPr/>
      <dgm:t>
        <a:bodyPr/>
        <a:lstStyle/>
        <a:p>
          <a:endParaRPr lang="ru-RU"/>
        </a:p>
      </dgm:t>
    </dgm:pt>
    <dgm:pt modelId="{0E570FE7-3A48-4AFF-8A41-0C51DFD1152C}">
      <dgm:prSet phldrT="[Текст]"/>
      <dgm:spPr/>
      <dgm:t>
        <a:bodyPr/>
        <a:lstStyle/>
        <a:p>
          <a:r>
            <a:rPr lang="ru-RU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ПЫТАЕТСЯ РЕШИТЬ ЕЁ, ОПИРАЯСЬ НА ПОЛУЧЕННЫЕ ЗНАНИЯ</a:t>
          </a:r>
          <a:endParaRPr lang="ru-RU" b="1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897E87-EEC1-4477-8DA3-7707201F692F}" type="parTrans" cxnId="{5234E908-DEAC-49A1-9F89-8B2087F246C1}">
      <dgm:prSet/>
      <dgm:spPr/>
      <dgm:t>
        <a:bodyPr/>
        <a:lstStyle/>
        <a:p>
          <a:endParaRPr lang="ru-RU"/>
        </a:p>
      </dgm:t>
    </dgm:pt>
    <dgm:pt modelId="{1DE23584-8881-4D7B-94D0-5C1EFD521E1C}" type="sibTrans" cxnId="{5234E908-DEAC-49A1-9F89-8B2087F246C1}">
      <dgm:prSet/>
      <dgm:spPr/>
      <dgm:t>
        <a:bodyPr/>
        <a:lstStyle/>
        <a:p>
          <a:endParaRPr lang="ru-RU"/>
        </a:p>
      </dgm:t>
    </dgm:pt>
    <dgm:pt modelId="{79E65DF8-EB58-4A64-87B2-3F1217E89387}">
      <dgm:prSet phldrT="[Текст]" custT="1"/>
      <dgm:spPr/>
      <dgm:t>
        <a:bodyPr/>
        <a:lstStyle/>
        <a:p>
          <a:r>
            <a:rPr lang="ru-RU" sz="1100" b="1" spc="300" dirty="0" smtClean="0"/>
            <a:t>ВОСПРИНИМАЮ ПРОБЛЕМУ</a:t>
          </a:r>
          <a:endParaRPr lang="ru-RU" sz="1100" b="1" spc="300" dirty="0"/>
        </a:p>
      </dgm:t>
    </dgm:pt>
    <dgm:pt modelId="{7382EA69-908C-4222-A4EF-562B69E52C14}" type="parTrans" cxnId="{6B76CED2-9ABB-42EF-8AC6-62554558B53F}">
      <dgm:prSet/>
      <dgm:spPr/>
      <dgm:t>
        <a:bodyPr/>
        <a:lstStyle/>
        <a:p>
          <a:endParaRPr lang="ru-RU"/>
        </a:p>
      </dgm:t>
    </dgm:pt>
    <dgm:pt modelId="{408656C8-5DA7-456B-9DAC-C24F796D14D9}" type="sibTrans" cxnId="{6B76CED2-9ABB-42EF-8AC6-62554558B53F}">
      <dgm:prSet/>
      <dgm:spPr/>
      <dgm:t>
        <a:bodyPr/>
        <a:lstStyle/>
        <a:p>
          <a:endParaRPr lang="ru-RU"/>
        </a:p>
      </dgm:t>
    </dgm:pt>
    <dgm:pt modelId="{0A062F5D-A6C2-491C-BFD1-1C5A532C8DC3}">
      <dgm:prSet custT="1"/>
      <dgm:spPr/>
      <dgm:t>
        <a:bodyPr/>
        <a:lstStyle/>
        <a:p>
          <a:r>
            <a:rPr lang="ru-RU" sz="14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МОТИВИРУЕТ</a:t>
          </a:r>
          <a:endParaRPr lang="ru-RU" sz="1400" b="1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01A1E4-D1A7-47B9-8C19-E632659E737E}" type="parTrans" cxnId="{93EBAF41-DB3B-49EA-B00F-C48F27CF94AA}">
      <dgm:prSet/>
      <dgm:spPr/>
      <dgm:t>
        <a:bodyPr/>
        <a:lstStyle/>
        <a:p>
          <a:endParaRPr lang="ru-RU"/>
        </a:p>
      </dgm:t>
    </dgm:pt>
    <dgm:pt modelId="{6B240F77-2493-457B-8DA3-7D95A257BC86}" type="sibTrans" cxnId="{93EBAF41-DB3B-49EA-B00F-C48F27CF94AA}">
      <dgm:prSet/>
      <dgm:spPr/>
      <dgm:t>
        <a:bodyPr/>
        <a:lstStyle/>
        <a:p>
          <a:endParaRPr lang="ru-RU"/>
        </a:p>
      </dgm:t>
    </dgm:pt>
    <dgm:pt modelId="{28080CA6-CABE-4FE6-8265-328403D14E74}">
      <dgm:prSet custT="1"/>
      <dgm:spPr/>
      <dgm:t>
        <a:bodyPr/>
        <a:lstStyle/>
        <a:p>
          <a:pPr algn="l"/>
          <a:r>
            <a:rPr lang="ru-RU" sz="1100" b="1" spc="300" dirty="0" smtClean="0"/>
            <a:t>УПРАВЛЯЕТ РАБОТОЙ ОБУЧАЮЩИХСЯ</a:t>
          </a:r>
          <a:r>
            <a:rPr lang="ru-RU" sz="1200" dirty="0" smtClean="0"/>
            <a:t>(ненавязчиво)</a:t>
          </a:r>
          <a:endParaRPr lang="ru-RU" sz="1200" dirty="0"/>
        </a:p>
      </dgm:t>
    </dgm:pt>
    <dgm:pt modelId="{29F914A8-3B50-4F03-97BF-415FA98B48F5}" type="parTrans" cxnId="{9FFC6806-5B61-497E-8772-BFA03B1C8424}">
      <dgm:prSet/>
      <dgm:spPr/>
      <dgm:t>
        <a:bodyPr/>
        <a:lstStyle/>
        <a:p>
          <a:endParaRPr lang="ru-RU"/>
        </a:p>
      </dgm:t>
    </dgm:pt>
    <dgm:pt modelId="{403CE226-52B7-4702-9FEA-2930B1F2B5E0}" type="sibTrans" cxnId="{9FFC6806-5B61-497E-8772-BFA03B1C8424}">
      <dgm:prSet/>
      <dgm:spPr/>
      <dgm:t>
        <a:bodyPr/>
        <a:lstStyle/>
        <a:p>
          <a:endParaRPr lang="ru-RU"/>
        </a:p>
      </dgm:t>
    </dgm:pt>
    <dgm:pt modelId="{5B90B6F4-3F96-4053-9E72-8D6060302D70}">
      <dgm:prSet custT="1"/>
      <dgm:spPr/>
      <dgm:t>
        <a:bodyPr/>
        <a:lstStyle/>
        <a:p>
          <a:r>
            <a:rPr lang="ru-RU" sz="16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ОЦЕНКА РЕЗУЛЬТАТА</a:t>
          </a:r>
          <a:endParaRPr lang="ru-RU" sz="1600" b="1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FEEC3D-1D4D-4AEE-A030-971351FC1B6E}" type="parTrans" cxnId="{4B58D21C-1E32-47E5-9B39-BDCCA3AB7809}">
      <dgm:prSet/>
      <dgm:spPr/>
      <dgm:t>
        <a:bodyPr/>
        <a:lstStyle/>
        <a:p>
          <a:endParaRPr lang="ru-RU"/>
        </a:p>
      </dgm:t>
    </dgm:pt>
    <dgm:pt modelId="{445E3F2D-35A1-4B9C-9F60-CFAA593264C8}" type="sibTrans" cxnId="{4B58D21C-1E32-47E5-9B39-BDCCA3AB7809}">
      <dgm:prSet/>
      <dgm:spPr/>
      <dgm:t>
        <a:bodyPr/>
        <a:lstStyle/>
        <a:p>
          <a:endParaRPr lang="ru-RU"/>
        </a:p>
      </dgm:t>
    </dgm:pt>
    <dgm:pt modelId="{CBCFF7A8-B176-45ED-BAEF-AA060EEC227B}">
      <dgm:prSet custT="1"/>
      <dgm:spPr/>
      <dgm:t>
        <a:bodyPr/>
        <a:lstStyle/>
        <a:p>
          <a:r>
            <a:rPr lang="ru-RU" sz="1100" b="1" spc="300" dirty="0" smtClean="0"/>
            <a:t>ХОТЯТ ПОЗНАТЬ (ТВОРЧЕСКУЮ) ПРОБЛЕМУ</a:t>
          </a:r>
          <a:endParaRPr lang="ru-RU" sz="1100" b="1" spc="300" dirty="0"/>
        </a:p>
      </dgm:t>
    </dgm:pt>
    <dgm:pt modelId="{DD19094C-26A5-4C00-A549-2E0720F365EE}" type="parTrans" cxnId="{896BECBB-5F8E-47EF-AC0E-F535405811F5}">
      <dgm:prSet/>
      <dgm:spPr/>
      <dgm:t>
        <a:bodyPr/>
        <a:lstStyle/>
        <a:p>
          <a:endParaRPr lang="ru-RU"/>
        </a:p>
      </dgm:t>
    </dgm:pt>
    <dgm:pt modelId="{440D3C52-BA23-4BCA-A908-EE277209E516}" type="sibTrans" cxnId="{896BECBB-5F8E-47EF-AC0E-F535405811F5}">
      <dgm:prSet/>
      <dgm:spPr/>
      <dgm:t>
        <a:bodyPr/>
        <a:lstStyle/>
        <a:p>
          <a:endParaRPr lang="ru-RU"/>
        </a:p>
      </dgm:t>
    </dgm:pt>
    <dgm:pt modelId="{4F77EE31-FCEA-40DF-B031-79228ED83F04}">
      <dgm:prSet/>
      <dgm:spPr/>
      <dgm:t>
        <a:bodyPr/>
        <a:lstStyle/>
        <a:p>
          <a:r>
            <a:rPr lang="ru-RU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САМОСТОЯТЕЛЬНАЯ ДЕЯТЕЛЬНОСТЬ</a:t>
          </a:r>
          <a:endParaRPr lang="ru-RU" b="1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FDD2DD-0452-4792-AF4B-C1535C6E88C9}" type="parTrans" cxnId="{F80D29A0-3C53-442A-A522-C57ACD119F83}">
      <dgm:prSet/>
      <dgm:spPr/>
      <dgm:t>
        <a:bodyPr/>
        <a:lstStyle/>
        <a:p>
          <a:endParaRPr lang="ru-RU"/>
        </a:p>
      </dgm:t>
    </dgm:pt>
    <dgm:pt modelId="{C0386F8E-0150-4DE8-A0CA-7BAF1D48AFA7}" type="sibTrans" cxnId="{F80D29A0-3C53-442A-A522-C57ACD119F83}">
      <dgm:prSet/>
      <dgm:spPr/>
      <dgm:t>
        <a:bodyPr/>
        <a:lstStyle/>
        <a:p>
          <a:endParaRPr lang="ru-RU"/>
        </a:p>
      </dgm:t>
    </dgm:pt>
    <dgm:pt modelId="{68C95AEF-9F45-40E0-A4F4-E321A7E9A2DE}">
      <dgm:prSet custT="1"/>
      <dgm:spPr/>
      <dgm:t>
        <a:bodyPr/>
        <a:lstStyle/>
        <a:p>
          <a:r>
            <a:rPr lang="ru-RU" sz="1100" b="1" spc="300" dirty="0" smtClean="0"/>
            <a:t>САМОРЕФЛЕКСИЯ </a:t>
          </a:r>
          <a:endParaRPr lang="ru-RU" sz="1100" b="1" spc="300" dirty="0"/>
        </a:p>
      </dgm:t>
    </dgm:pt>
    <dgm:pt modelId="{8E167DC4-59FD-43C5-84B5-F43791701959}" type="parTrans" cxnId="{B17FA3B5-4266-43C7-9E06-B2CF2B50A2B7}">
      <dgm:prSet/>
      <dgm:spPr/>
      <dgm:t>
        <a:bodyPr/>
        <a:lstStyle/>
        <a:p>
          <a:endParaRPr lang="ru-RU"/>
        </a:p>
      </dgm:t>
    </dgm:pt>
    <dgm:pt modelId="{CC0AC95F-F06B-497A-A76F-56C8E7AE94E5}" type="sibTrans" cxnId="{B17FA3B5-4266-43C7-9E06-B2CF2B50A2B7}">
      <dgm:prSet/>
      <dgm:spPr/>
      <dgm:t>
        <a:bodyPr/>
        <a:lstStyle/>
        <a:p>
          <a:endParaRPr lang="ru-RU"/>
        </a:p>
      </dgm:t>
    </dgm:pt>
    <dgm:pt modelId="{84DA0C5F-04EA-4234-B9C9-5F4289CEC7A2}" type="pres">
      <dgm:prSet presAssocID="{EBE8040C-A5D9-4CC9-A822-E86BF958494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F76EA96-9584-40CB-97AB-C657A59C13FC}" type="pres">
      <dgm:prSet presAssocID="{03F6B2EC-A367-41E0-8FEC-FD10A007F66C}" presName="root" presStyleCnt="0"/>
      <dgm:spPr/>
    </dgm:pt>
    <dgm:pt modelId="{3198C7E8-BCC0-4218-B614-CE38450CF0CE}" type="pres">
      <dgm:prSet presAssocID="{03F6B2EC-A367-41E0-8FEC-FD10A007F66C}" presName="rootComposite" presStyleCnt="0"/>
      <dgm:spPr/>
    </dgm:pt>
    <dgm:pt modelId="{986316A6-FE87-461C-9DE3-3A694954C5DD}" type="pres">
      <dgm:prSet presAssocID="{03F6B2EC-A367-41E0-8FEC-FD10A007F66C}" presName="rootText" presStyleLbl="node1" presStyleIdx="0" presStyleCnt="2" custScaleX="332806"/>
      <dgm:spPr/>
      <dgm:t>
        <a:bodyPr/>
        <a:lstStyle/>
        <a:p>
          <a:endParaRPr lang="ru-RU"/>
        </a:p>
      </dgm:t>
    </dgm:pt>
    <dgm:pt modelId="{228992D6-E3E7-4D62-84E1-3DC4E9995182}" type="pres">
      <dgm:prSet presAssocID="{03F6B2EC-A367-41E0-8FEC-FD10A007F66C}" presName="rootConnector" presStyleLbl="node1" presStyleIdx="0" presStyleCnt="2"/>
      <dgm:spPr/>
      <dgm:t>
        <a:bodyPr/>
        <a:lstStyle/>
        <a:p>
          <a:endParaRPr lang="ru-RU"/>
        </a:p>
      </dgm:t>
    </dgm:pt>
    <dgm:pt modelId="{C53DF04E-EA87-4D40-A827-4EDD3A049DC5}" type="pres">
      <dgm:prSet presAssocID="{03F6B2EC-A367-41E0-8FEC-FD10A007F66C}" presName="childShape" presStyleCnt="0"/>
      <dgm:spPr/>
    </dgm:pt>
    <dgm:pt modelId="{F6095BC8-F45A-4F98-BDFB-14D6B25B6981}" type="pres">
      <dgm:prSet presAssocID="{78D8053B-BA32-45D1-AB8E-92E10EC2B536}" presName="Name13" presStyleLbl="parChTrans1D2" presStyleIdx="0" presStyleCnt="10"/>
      <dgm:spPr/>
      <dgm:t>
        <a:bodyPr/>
        <a:lstStyle/>
        <a:p>
          <a:endParaRPr lang="ru-RU"/>
        </a:p>
      </dgm:t>
    </dgm:pt>
    <dgm:pt modelId="{73757AE1-8DCD-45B7-B567-9E913C43CCB6}" type="pres">
      <dgm:prSet presAssocID="{849408D4-849F-43BF-B3EC-6A3BA775F20A}" presName="childText" presStyleLbl="bgAcc1" presStyleIdx="0" presStyleCnt="10" custScaleX="332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D8CAEB-233F-438C-9391-D4C8EDCB9E84}" type="pres">
      <dgm:prSet presAssocID="{91403768-B1CC-408B-81DD-27636FAFCA97}" presName="Name13" presStyleLbl="parChTrans1D2" presStyleIdx="1" presStyleCnt="10"/>
      <dgm:spPr/>
      <dgm:t>
        <a:bodyPr/>
        <a:lstStyle/>
        <a:p>
          <a:endParaRPr lang="ru-RU"/>
        </a:p>
      </dgm:t>
    </dgm:pt>
    <dgm:pt modelId="{A3504802-7F7D-4397-93B5-215BFEF09965}" type="pres">
      <dgm:prSet presAssocID="{2C4C6C49-50F7-493C-9923-D2502D3AA01B}" presName="childText" presStyleLbl="bgAcc1" presStyleIdx="1" presStyleCnt="10" custScaleX="332806" custLinFactNeighborX="-681" custLinFactNeighborY="5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2D514F-DCC0-48F9-AD98-7FC283A3C89D}" type="pres">
      <dgm:prSet presAssocID="{1C01A1E4-D1A7-47B9-8C19-E632659E737E}" presName="Name13" presStyleLbl="parChTrans1D2" presStyleIdx="2" presStyleCnt="10"/>
      <dgm:spPr/>
      <dgm:t>
        <a:bodyPr/>
        <a:lstStyle/>
        <a:p>
          <a:endParaRPr lang="ru-RU"/>
        </a:p>
      </dgm:t>
    </dgm:pt>
    <dgm:pt modelId="{5CA6392F-3DB8-4926-9DDF-FD690EBA46DC}" type="pres">
      <dgm:prSet presAssocID="{0A062F5D-A6C2-491C-BFD1-1C5A532C8DC3}" presName="childText" presStyleLbl="bgAcc1" presStyleIdx="2" presStyleCnt="10" custScaleX="332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485A3-04BD-4E50-B71E-ECD1923DE9CA}" type="pres">
      <dgm:prSet presAssocID="{29F914A8-3B50-4F03-97BF-415FA98B48F5}" presName="Name13" presStyleLbl="parChTrans1D2" presStyleIdx="3" presStyleCnt="10"/>
      <dgm:spPr/>
      <dgm:t>
        <a:bodyPr/>
        <a:lstStyle/>
        <a:p>
          <a:endParaRPr lang="ru-RU"/>
        </a:p>
      </dgm:t>
    </dgm:pt>
    <dgm:pt modelId="{E95A7E15-0531-4A51-A286-2BACED685C6D}" type="pres">
      <dgm:prSet presAssocID="{28080CA6-CABE-4FE6-8265-328403D14E74}" presName="childText" presStyleLbl="bgAcc1" presStyleIdx="3" presStyleCnt="10" custScaleX="332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1FEA3-51B6-4254-BB5C-CA99D1E9FD53}" type="pres">
      <dgm:prSet presAssocID="{9EFEEC3D-1D4D-4AEE-A030-971351FC1B6E}" presName="Name13" presStyleLbl="parChTrans1D2" presStyleIdx="4" presStyleCnt="10"/>
      <dgm:spPr/>
      <dgm:t>
        <a:bodyPr/>
        <a:lstStyle/>
        <a:p>
          <a:endParaRPr lang="ru-RU"/>
        </a:p>
      </dgm:t>
    </dgm:pt>
    <dgm:pt modelId="{879A5CD2-FE90-4C81-8BDE-3367428D4FC0}" type="pres">
      <dgm:prSet presAssocID="{5B90B6F4-3F96-4053-9E72-8D6060302D70}" presName="childText" presStyleLbl="bgAcc1" presStyleIdx="4" presStyleCnt="10" custScaleX="332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359C8E-30CD-4E14-8F1E-A33AF445818B}" type="pres">
      <dgm:prSet presAssocID="{8FB6849F-371F-4B4C-AA17-A271244BED9B}" presName="root" presStyleCnt="0"/>
      <dgm:spPr/>
    </dgm:pt>
    <dgm:pt modelId="{B175C902-0719-4B1C-91D7-AA3173EC7E39}" type="pres">
      <dgm:prSet presAssocID="{8FB6849F-371F-4B4C-AA17-A271244BED9B}" presName="rootComposite" presStyleCnt="0"/>
      <dgm:spPr/>
    </dgm:pt>
    <dgm:pt modelId="{C34016E9-8AB7-4B96-8B9D-1EF089AC06E7}" type="pres">
      <dgm:prSet presAssocID="{8FB6849F-371F-4B4C-AA17-A271244BED9B}" presName="rootText" presStyleLbl="node1" presStyleIdx="1" presStyleCnt="2" custScaleX="332806"/>
      <dgm:spPr/>
      <dgm:t>
        <a:bodyPr/>
        <a:lstStyle/>
        <a:p>
          <a:endParaRPr lang="ru-RU"/>
        </a:p>
      </dgm:t>
    </dgm:pt>
    <dgm:pt modelId="{BBE7916A-D9FD-4004-A068-EB8569B4E6F2}" type="pres">
      <dgm:prSet presAssocID="{8FB6849F-371F-4B4C-AA17-A271244BED9B}" presName="rootConnector" presStyleLbl="node1" presStyleIdx="1" presStyleCnt="2"/>
      <dgm:spPr/>
      <dgm:t>
        <a:bodyPr/>
        <a:lstStyle/>
        <a:p>
          <a:endParaRPr lang="ru-RU"/>
        </a:p>
      </dgm:t>
    </dgm:pt>
    <dgm:pt modelId="{E70BFAE5-7627-4B7F-AC69-48B759ED9790}" type="pres">
      <dgm:prSet presAssocID="{8FB6849F-371F-4B4C-AA17-A271244BED9B}" presName="childShape" presStyleCnt="0"/>
      <dgm:spPr/>
    </dgm:pt>
    <dgm:pt modelId="{287C75F7-459C-43A1-A8CC-B3ABD91A0F97}" type="pres">
      <dgm:prSet presAssocID="{A9897E87-EEC1-4477-8DA3-7707201F692F}" presName="Name13" presStyleLbl="parChTrans1D2" presStyleIdx="5" presStyleCnt="10"/>
      <dgm:spPr/>
      <dgm:t>
        <a:bodyPr/>
        <a:lstStyle/>
        <a:p>
          <a:endParaRPr lang="ru-RU"/>
        </a:p>
      </dgm:t>
    </dgm:pt>
    <dgm:pt modelId="{4EA5CC9B-2F6A-4886-BEE1-CD8300675C98}" type="pres">
      <dgm:prSet presAssocID="{0E570FE7-3A48-4AFF-8A41-0C51DFD1152C}" presName="childText" presStyleLbl="bgAcc1" presStyleIdx="5" presStyleCnt="10" custScaleX="332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85C2B-8CBF-4A5B-9808-949C535FF40E}" type="pres">
      <dgm:prSet presAssocID="{7382EA69-908C-4222-A4EF-562B69E52C14}" presName="Name13" presStyleLbl="parChTrans1D2" presStyleIdx="6" presStyleCnt="10"/>
      <dgm:spPr/>
      <dgm:t>
        <a:bodyPr/>
        <a:lstStyle/>
        <a:p>
          <a:endParaRPr lang="ru-RU"/>
        </a:p>
      </dgm:t>
    </dgm:pt>
    <dgm:pt modelId="{FE85D8B8-4A87-4F8E-9B29-8B28FBC78317}" type="pres">
      <dgm:prSet presAssocID="{79E65DF8-EB58-4A64-87B2-3F1217E89387}" presName="childText" presStyleLbl="bgAcc1" presStyleIdx="6" presStyleCnt="10" custScaleX="332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4E2C13-EFDA-4A08-ADBE-1A4B7E265940}" type="pres">
      <dgm:prSet presAssocID="{DD19094C-26A5-4C00-A549-2E0720F365EE}" presName="Name13" presStyleLbl="parChTrans1D2" presStyleIdx="7" presStyleCnt="10"/>
      <dgm:spPr/>
      <dgm:t>
        <a:bodyPr/>
        <a:lstStyle/>
        <a:p>
          <a:endParaRPr lang="ru-RU"/>
        </a:p>
      </dgm:t>
    </dgm:pt>
    <dgm:pt modelId="{63DBC5D7-3CEA-41EA-9BDF-ADA091482494}" type="pres">
      <dgm:prSet presAssocID="{CBCFF7A8-B176-45ED-BAEF-AA060EEC227B}" presName="childText" presStyleLbl="bgAcc1" presStyleIdx="7" presStyleCnt="10" custScaleX="332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E9279-5551-462A-93BC-961655494D50}" type="pres">
      <dgm:prSet presAssocID="{06FDD2DD-0452-4792-AF4B-C1535C6E88C9}" presName="Name13" presStyleLbl="parChTrans1D2" presStyleIdx="8" presStyleCnt="10"/>
      <dgm:spPr/>
      <dgm:t>
        <a:bodyPr/>
        <a:lstStyle/>
        <a:p>
          <a:endParaRPr lang="ru-RU"/>
        </a:p>
      </dgm:t>
    </dgm:pt>
    <dgm:pt modelId="{3F55E38E-C43F-4251-B1CB-A4C12F29FC35}" type="pres">
      <dgm:prSet presAssocID="{4F77EE31-FCEA-40DF-B031-79228ED83F04}" presName="childText" presStyleLbl="bgAcc1" presStyleIdx="8" presStyleCnt="10" custScaleX="332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CDE8C-5AEC-4929-B83B-8BE5C1ABA6C1}" type="pres">
      <dgm:prSet presAssocID="{8E167DC4-59FD-43C5-84B5-F43791701959}" presName="Name13" presStyleLbl="parChTrans1D2" presStyleIdx="9" presStyleCnt="10"/>
      <dgm:spPr/>
      <dgm:t>
        <a:bodyPr/>
        <a:lstStyle/>
        <a:p>
          <a:endParaRPr lang="ru-RU"/>
        </a:p>
      </dgm:t>
    </dgm:pt>
    <dgm:pt modelId="{71F7EE0E-CFEA-4C1B-B377-7AF0B130F6D9}" type="pres">
      <dgm:prSet presAssocID="{68C95AEF-9F45-40E0-A4F4-E321A7E9A2DE}" presName="childText" presStyleLbl="bgAcc1" presStyleIdx="9" presStyleCnt="10" custScaleX="332806" custLinFactNeighborX="-368" custLinFactNeighborY="-1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E49868-0762-4048-8529-3120ACD00F17}" type="presOf" srcId="{0A062F5D-A6C2-491C-BFD1-1C5A532C8DC3}" destId="{5CA6392F-3DB8-4926-9DDF-FD690EBA46DC}" srcOrd="0" destOrd="0" presId="urn:microsoft.com/office/officeart/2005/8/layout/hierarchy3"/>
    <dgm:cxn modelId="{609371F9-FE1C-40A0-B1F0-69C4C76A5080}" type="presOf" srcId="{03F6B2EC-A367-41E0-8FEC-FD10A007F66C}" destId="{228992D6-E3E7-4D62-84E1-3DC4E9995182}" srcOrd="1" destOrd="0" presId="urn:microsoft.com/office/officeart/2005/8/layout/hierarchy3"/>
    <dgm:cxn modelId="{44768CB0-0866-4E27-AEB1-A2D98BF2B04D}" srcId="{03F6B2EC-A367-41E0-8FEC-FD10A007F66C}" destId="{2C4C6C49-50F7-493C-9923-D2502D3AA01B}" srcOrd="1" destOrd="0" parTransId="{91403768-B1CC-408B-81DD-27636FAFCA97}" sibTransId="{2F44EE86-48AD-4C30-B321-E05574B60BB3}"/>
    <dgm:cxn modelId="{68EB2CA2-D909-4D49-8D31-F17798AFBD52}" type="presOf" srcId="{DD19094C-26A5-4C00-A549-2E0720F365EE}" destId="{124E2C13-EFDA-4A08-ADBE-1A4B7E265940}" srcOrd="0" destOrd="0" presId="urn:microsoft.com/office/officeart/2005/8/layout/hierarchy3"/>
    <dgm:cxn modelId="{BEDD1A7F-B1B8-4584-8BED-D0CD6788A195}" type="presOf" srcId="{28080CA6-CABE-4FE6-8265-328403D14E74}" destId="{E95A7E15-0531-4A51-A286-2BACED685C6D}" srcOrd="0" destOrd="0" presId="urn:microsoft.com/office/officeart/2005/8/layout/hierarchy3"/>
    <dgm:cxn modelId="{909A5573-7D78-4E46-9359-3685CB005A00}" type="presOf" srcId="{A9897E87-EEC1-4477-8DA3-7707201F692F}" destId="{287C75F7-459C-43A1-A8CC-B3ABD91A0F97}" srcOrd="0" destOrd="0" presId="urn:microsoft.com/office/officeart/2005/8/layout/hierarchy3"/>
    <dgm:cxn modelId="{69749CF9-8251-4755-8771-9D57BE7FB22C}" type="presOf" srcId="{8FB6849F-371F-4B4C-AA17-A271244BED9B}" destId="{BBE7916A-D9FD-4004-A068-EB8569B4E6F2}" srcOrd="1" destOrd="0" presId="urn:microsoft.com/office/officeart/2005/8/layout/hierarchy3"/>
    <dgm:cxn modelId="{76C1CF6B-0356-43CB-A18A-7097F453FC91}" type="presOf" srcId="{9EFEEC3D-1D4D-4AEE-A030-971351FC1B6E}" destId="{C611FEA3-51B6-4254-BB5C-CA99D1E9FD53}" srcOrd="0" destOrd="0" presId="urn:microsoft.com/office/officeart/2005/8/layout/hierarchy3"/>
    <dgm:cxn modelId="{BCE50F74-1217-48E9-8FBD-BC558025E176}" type="presOf" srcId="{849408D4-849F-43BF-B3EC-6A3BA775F20A}" destId="{73757AE1-8DCD-45B7-B567-9E913C43CCB6}" srcOrd="0" destOrd="0" presId="urn:microsoft.com/office/officeart/2005/8/layout/hierarchy3"/>
    <dgm:cxn modelId="{B7480A61-6167-4F4F-BBF1-06574FA84127}" type="presOf" srcId="{0E570FE7-3A48-4AFF-8A41-0C51DFD1152C}" destId="{4EA5CC9B-2F6A-4886-BEE1-CD8300675C98}" srcOrd="0" destOrd="0" presId="urn:microsoft.com/office/officeart/2005/8/layout/hierarchy3"/>
    <dgm:cxn modelId="{ECEE8D2D-856C-4196-A374-B164A9E44690}" srcId="{EBE8040C-A5D9-4CC9-A822-E86BF958494B}" destId="{03F6B2EC-A367-41E0-8FEC-FD10A007F66C}" srcOrd="0" destOrd="0" parTransId="{1F0FEFEA-7903-4317-82CF-38CE2E97510B}" sibTransId="{4F20F1FF-F9B6-4878-B539-42F48FD4DCB3}"/>
    <dgm:cxn modelId="{5234E908-DEAC-49A1-9F89-8B2087F246C1}" srcId="{8FB6849F-371F-4B4C-AA17-A271244BED9B}" destId="{0E570FE7-3A48-4AFF-8A41-0C51DFD1152C}" srcOrd="0" destOrd="0" parTransId="{A9897E87-EEC1-4477-8DA3-7707201F692F}" sibTransId="{1DE23584-8881-4D7B-94D0-5C1EFD521E1C}"/>
    <dgm:cxn modelId="{CE7A4C9C-8A12-45FA-A12F-1477921798DF}" type="presOf" srcId="{06FDD2DD-0452-4792-AF4B-C1535C6E88C9}" destId="{062E9279-5551-462A-93BC-961655494D50}" srcOrd="0" destOrd="0" presId="urn:microsoft.com/office/officeart/2005/8/layout/hierarchy3"/>
    <dgm:cxn modelId="{44CD11C1-9F7A-4934-B618-B2AF3249EC41}" type="presOf" srcId="{5B90B6F4-3F96-4053-9E72-8D6060302D70}" destId="{879A5CD2-FE90-4C81-8BDE-3367428D4FC0}" srcOrd="0" destOrd="0" presId="urn:microsoft.com/office/officeart/2005/8/layout/hierarchy3"/>
    <dgm:cxn modelId="{E4628544-9865-4A36-AD5B-ED8B1B575CDF}" type="presOf" srcId="{EBE8040C-A5D9-4CC9-A822-E86BF958494B}" destId="{84DA0C5F-04EA-4234-B9C9-5F4289CEC7A2}" srcOrd="0" destOrd="0" presId="urn:microsoft.com/office/officeart/2005/8/layout/hierarchy3"/>
    <dgm:cxn modelId="{F80D29A0-3C53-442A-A522-C57ACD119F83}" srcId="{8FB6849F-371F-4B4C-AA17-A271244BED9B}" destId="{4F77EE31-FCEA-40DF-B031-79228ED83F04}" srcOrd="3" destOrd="0" parTransId="{06FDD2DD-0452-4792-AF4B-C1535C6E88C9}" sibTransId="{C0386F8E-0150-4DE8-A0CA-7BAF1D48AFA7}"/>
    <dgm:cxn modelId="{E71A6DB5-B8B8-46AB-9F34-5B808AF93327}" type="presOf" srcId="{68C95AEF-9F45-40E0-A4F4-E321A7E9A2DE}" destId="{71F7EE0E-CFEA-4C1B-B377-7AF0B130F6D9}" srcOrd="0" destOrd="0" presId="urn:microsoft.com/office/officeart/2005/8/layout/hierarchy3"/>
    <dgm:cxn modelId="{60876387-CB78-4B7D-A0B6-9C993CE54054}" srcId="{03F6B2EC-A367-41E0-8FEC-FD10A007F66C}" destId="{849408D4-849F-43BF-B3EC-6A3BA775F20A}" srcOrd="0" destOrd="0" parTransId="{78D8053B-BA32-45D1-AB8E-92E10EC2B536}" sibTransId="{C2E14194-A77D-4564-871B-5EE8559AECF9}"/>
    <dgm:cxn modelId="{9FFC6806-5B61-497E-8772-BFA03B1C8424}" srcId="{03F6B2EC-A367-41E0-8FEC-FD10A007F66C}" destId="{28080CA6-CABE-4FE6-8265-328403D14E74}" srcOrd="3" destOrd="0" parTransId="{29F914A8-3B50-4F03-97BF-415FA98B48F5}" sibTransId="{403CE226-52B7-4702-9FEA-2930B1F2B5E0}"/>
    <dgm:cxn modelId="{6B76CED2-9ABB-42EF-8AC6-62554558B53F}" srcId="{8FB6849F-371F-4B4C-AA17-A271244BED9B}" destId="{79E65DF8-EB58-4A64-87B2-3F1217E89387}" srcOrd="1" destOrd="0" parTransId="{7382EA69-908C-4222-A4EF-562B69E52C14}" sibTransId="{408656C8-5DA7-456B-9DAC-C24F796D14D9}"/>
    <dgm:cxn modelId="{B17FA3B5-4266-43C7-9E06-B2CF2B50A2B7}" srcId="{8FB6849F-371F-4B4C-AA17-A271244BED9B}" destId="{68C95AEF-9F45-40E0-A4F4-E321A7E9A2DE}" srcOrd="4" destOrd="0" parTransId="{8E167DC4-59FD-43C5-84B5-F43791701959}" sibTransId="{CC0AC95F-F06B-497A-A76F-56C8E7AE94E5}"/>
    <dgm:cxn modelId="{664C1876-5EEC-4089-8E82-B9A180EC9BF3}" type="presOf" srcId="{7382EA69-908C-4222-A4EF-562B69E52C14}" destId="{8BE85C2B-8CBF-4A5B-9808-949C535FF40E}" srcOrd="0" destOrd="0" presId="urn:microsoft.com/office/officeart/2005/8/layout/hierarchy3"/>
    <dgm:cxn modelId="{32F56129-D5E0-47E6-8B62-618677617079}" type="presOf" srcId="{2C4C6C49-50F7-493C-9923-D2502D3AA01B}" destId="{A3504802-7F7D-4397-93B5-215BFEF09965}" srcOrd="0" destOrd="0" presId="urn:microsoft.com/office/officeart/2005/8/layout/hierarchy3"/>
    <dgm:cxn modelId="{D3B685BA-1E7E-4346-B34A-7576237C2452}" type="presOf" srcId="{1C01A1E4-D1A7-47B9-8C19-E632659E737E}" destId="{352D514F-DCC0-48F9-AD98-7FC283A3C89D}" srcOrd="0" destOrd="0" presId="urn:microsoft.com/office/officeart/2005/8/layout/hierarchy3"/>
    <dgm:cxn modelId="{CB1541A1-2399-4B32-8A10-3C7EC637BB10}" type="presOf" srcId="{4F77EE31-FCEA-40DF-B031-79228ED83F04}" destId="{3F55E38E-C43F-4251-B1CB-A4C12F29FC35}" srcOrd="0" destOrd="0" presId="urn:microsoft.com/office/officeart/2005/8/layout/hierarchy3"/>
    <dgm:cxn modelId="{4B58D21C-1E32-47E5-9B39-BDCCA3AB7809}" srcId="{03F6B2EC-A367-41E0-8FEC-FD10A007F66C}" destId="{5B90B6F4-3F96-4053-9E72-8D6060302D70}" srcOrd="4" destOrd="0" parTransId="{9EFEEC3D-1D4D-4AEE-A030-971351FC1B6E}" sibTransId="{445E3F2D-35A1-4B9C-9F60-CFAA593264C8}"/>
    <dgm:cxn modelId="{93EBAF41-DB3B-49EA-B00F-C48F27CF94AA}" srcId="{03F6B2EC-A367-41E0-8FEC-FD10A007F66C}" destId="{0A062F5D-A6C2-491C-BFD1-1C5A532C8DC3}" srcOrd="2" destOrd="0" parTransId="{1C01A1E4-D1A7-47B9-8C19-E632659E737E}" sibTransId="{6B240F77-2493-457B-8DA3-7D95A257BC86}"/>
    <dgm:cxn modelId="{3C3B4FDA-02E1-4C34-AC33-75C4AB22AD54}" srcId="{EBE8040C-A5D9-4CC9-A822-E86BF958494B}" destId="{8FB6849F-371F-4B4C-AA17-A271244BED9B}" srcOrd="1" destOrd="0" parTransId="{6D0AF537-0B62-4DD2-B760-2C24D8974C47}" sibTransId="{2FFCE628-4E58-4743-A6CD-F58B49BA4FF9}"/>
    <dgm:cxn modelId="{2C9A30B3-B292-46FD-8DF0-E24DC4DDB390}" type="presOf" srcId="{CBCFF7A8-B176-45ED-BAEF-AA060EEC227B}" destId="{63DBC5D7-3CEA-41EA-9BDF-ADA091482494}" srcOrd="0" destOrd="0" presId="urn:microsoft.com/office/officeart/2005/8/layout/hierarchy3"/>
    <dgm:cxn modelId="{36E0A86B-8F05-4D8C-843B-4560D00BABCF}" type="presOf" srcId="{8FB6849F-371F-4B4C-AA17-A271244BED9B}" destId="{C34016E9-8AB7-4B96-8B9D-1EF089AC06E7}" srcOrd="0" destOrd="0" presId="urn:microsoft.com/office/officeart/2005/8/layout/hierarchy3"/>
    <dgm:cxn modelId="{896BECBB-5F8E-47EF-AC0E-F535405811F5}" srcId="{8FB6849F-371F-4B4C-AA17-A271244BED9B}" destId="{CBCFF7A8-B176-45ED-BAEF-AA060EEC227B}" srcOrd="2" destOrd="0" parTransId="{DD19094C-26A5-4C00-A549-2E0720F365EE}" sibTransId="{440D3C52-BA23-4BCA-A908-EE277209E516}"/>
    <dgm:cxn modelId="{3B131D74-0AE2-4B43-8F76-B84C46270285}" type="presOf" srcId="{29F914A8-3B50-4F03-97BF-415FA98B48F5}" destId="{E23485A3-04BD-4E50-B71E-ECD1923DE9CA}" srcOrd="0" destOrd="0" presId="urn:microsoft.com/office/officeart/2005/8/layout/hierarchy3"/>
    <dgm:cxn modelId="{C6A6668F-FF3A-4A7D-93DA-36CB5BCDF6CE}" type="presOf" srcId="{91403768-B1CC-408B-81DD-27636FAFCA97}" destId="{B0D8CAEB-233F-438C-9391-D4C8EDCB9E84}" srcOrd="0" destOrd="0" presId="urn:microsoft.com/office/officeart/2005/8/layout/hierarchy3"/>
    <dgm:cxn modelId="{656DF712-2A2E-40DF-84F2-2F7B82BAB90B}" type="presOf" srcId="{03F6B2EC-A367-41E0-8FEC-FD10A007F66C}" destId="{986316A6-FE87-461C-9DE3-3A694954C5DD}" srcOrd="0" destOrd="0" presId="urn:microsoft.com/office/officeart/2005/8/layout/hierarchy3"/>
    <dgm:cxn modelId="{CA2986F7-F778-4E92-B6E7-28402D034CCF}" type="presOf" srcId="{79E65DF8-EB58-4A64-87B2-3F1217E89387}" destId="{FE85D8B8-4A87-4F8E-9B29-8B28FBC78317}" srcOrd="0" destOrd="0" presId="urn:microsoft.com/office/officeart/2005/8/layout/hierarchy3"/>
    <dgm:cxn modelId="{0ADB54DA-2E73-4119-92BA-5098408923B1}" type="presOf" srcId="{78D8053B-BA32-45D1-AB8E-92E10EC2B536}" destId="{F6095BC8-F45A-4F98-BDFB-14D6B25B6981}" srcOrd="0" destOrd="0" presId="urn:microsoft.com/office/officeart/2005/8/layout/hierarchy3"/>
    <dgm:cxn modelId="{B6A28322-1505-4436-AA21-B4DDFFB59D61}" type="presOf" srcId="{8E167DC4-59FD-43C5-84B5-F43791701959}" destId="{C2ECDE8C-5AEC-4929-B83B-8BE5C1ABA6C1}" srcOrd="0" destOrd="0" presId="urn:microsoft.com/office/officeart/2005/8/layout/hierarchy3"/>
    <dgm:cxn modelId="{0CBE77CB-F12C-49C9-9A21-6F467344A122}" type="presParOf" srcId="{84DA0C5F-04EA-4234-B9C9-5F4289CEC7A2}" destId="{EF76EA96-9584-40CB-97AB-C657A59C13FC}" srcOrd="0" destOrd="0" presId="urn:microsoft.com/office/officeart/2005/8/layout/hierarchy3"/>
    <dgm:cxn modelId="{81199B98-B0ED-427B-8CE6-A556F22CBE34}" type="presParOf" srcId="{EF76EA96-9584-40CB-97AB-C657A59C13FC}" destId="{3198C7E8-BCC0-4218-B614-CE38450CF0CE}" srcOrd="0" destOrd="0" presId="urn:microsoft.com/office/officeart/2005/8/layout/hierarchy3"/>
    <dgm:cxn modelId="{F0C91B61-4BF4-499C-BEB7-30216B5B6D06}" type="presParOf" srcId="{3198C7E8-BCC0-4218-B614-CE38450CF0CE}" destId="{986316A6-FE87-461C-9DE3-3A694954C5DD}" srcOrd="0" destOrd="0" presId="urn:microsoft.com/office/officeart/2005/8/layout/hierarchy3"/>
    <dgm:cxn modelId="{66249806-BABF-4490-947C-6A48F3AB28DC}" type="presParOf" srcId="{3198C7E8-BCC0-4218-B614-CE38450CF0CE}" destId="{228992D6-E3E7-4D62-84E1-3DC4E9995182}" srcOrd="1" destOrd="0" presId="urn:microsoft.com/office/officeart/2005/8/layout/hierarchy3"/>
    <dgm:cxn modelId="{AF1B9CBA-919C-4EF0-B153-FB2DB2361B5E}" type="presParOf" srcId="{EF76EA96-9584-40CB-97AB-C657A59C13FC}" destId="{C53DF04E-EA87-4D40-A827-4EDD3A049DC5}" srcOrd="1" destOrd="0" presId="urn:microsoft.com/office/officeart/2005/8/layout/hierarchy3"/>
    <dgm:cxn modelId="{4F103BCA-4DA9-4744-B45B-3A0A2B3B67EE}" type="presParOf" srcId="{C53DF04E-EA87-4D40-A827-4EDD3A049DC5}" destId="{F6095BC8-F45A-4F98-BDFB-14D6B25B6981}" srcOrd="0" destOrd="0" presId="urn:microsoft.com/office/officeart/2005/8/layout/hierarchy3"/>
    <dgm:cxn modelId="{4A401F8B-0E24-4ED2-85C9-9B5E32E24FB1}" type="presParOf" srcId="{C53DF04E-EA87-4D40-A827-4EDD3A049DC5}" destId="{73757AE1-8DCD-45B7-B567-9E913C43CCB6}" srcOrd="1" destOrd="0" presId="urn:microsoft.com/office/officeart/2005/8/layout/hierarchy3"/>
    <dgm:cxn modelId="{781547D6-5F77-450B-BCD1-B78051A555F8}" type="presParOf" srcId="{C53DF04E-EA87-4D40-A827-4EDD3A049DC5}" destId="{B0D8CAEB-233F-438C-9391-D4C8EDCB9E84}" srcOrd="2" destOrd="0" presId="urn:microsoft.com/office/officeart/2005/8/layout/hierarchy3"/>
    <dgm:cxn modelId="{5AD36861-F4B4-46F9-BDF5-21200FC8E003}" type="presParOf" srcId="{C53DF04E-EA87-4D40-A827-4EDD3A049DC5}" destId="{A3504802-7F7D-4397-93B5-215BFEF09965}" srcOrd="3" destOrd="0" presId="urn:microsoft.com/office/officeart/2005/8/layout/hierarchy3"/>
    <dgm:cxn modelId="{5843E27D-7416-4BC3-B931-F3A68CC13349}" type="presParOf" srcId="{C53DF04E-EA87-4D40-A827-4EDD3A049DC5}" destId="{352D514F-DCC0-48F9-AD98-7FC283A3C89D}" srcOrd="4" destOrd="0" presId="urn:microsoft.com/office/officeart/2005/8/layout/hierarchy3"/>
    <dgm:cxn modelId="{2F8CA579-D4CA-49AE-B90E-9A8FBF9BCF67}" type="presParOf" srcId="{C53DF04E-EA87-4D40-A827-4EDD3A049DC5}" destId="{5CA6392F-3DB8-4926-9DDF-FD690EBA46DC}" srcOrd="5" destOrd="0" presId="urn:microsoft.com/office/officeart/2005/8/layout/hierarchy3"/>
    <dgm:cxn modelId="{956CD582-3561-483A-9745-BC23A6CB3770}" type="presParOf" srcId="{C53DF04E-EA87-4D40-A827-4EDD3A049DC5}" destId="{E23485A3-04BD-4E50-B71E-ECD1923DE9CA}" srcOrd="6" destOrd="0" presId="urn:microsoft.com/office/officeart/2005/8/layout/hierarchy3"/>
    <dgm:cxn modelId="{5451B009-E7DF-4AF3-BF78-C6F12B4C623C}" type="presParOf" srcId="{C53DF04E-EA87-4D40-A827-4EDD3A049DC5}" destId="{E95A7E15-0531-4A51-A286-2BACED685C6D}" srcOrd="7" destOrd="0" presId="urn:microsoft.com/office/officeart/2005/8/layout/hierarchy3"/>
    <dgm:cxn modelId="{0E756ACB-0FB6-470B-B157-76B04590F035}" type="presParOf" srcId="{C53DF04E-EA87-4D40-A827-4EDD3A049DC5}" destId="{C611FEA3-51B6-4254-BB5C-CA99D1E9FD53}" srcOrd="8" destOrd="0" presId="urn:microsoft.com/office/officeart/2005/8/layout/hierarchy3"/>
    <dgm:cxn modelId="{CD25BE3D-BB25-4284-96FC-0CB47CB78793}" type="presParOf" srcId="{C53DF04E-EA87-4D40-A827-4EDD3A049DC5}" destId="{879A5CD2-FE90-4C81-8BDE-3367428D4FC0}" srcOrd="9" destOrd="0" presId="urn:microsoft.com/office/officeart/2005/8/layout/hierarchy3"/>
    <dgm:cxn modelId="{947FB90B-1894-4A46-9D78-BAD5AB2D98CC}" type="presParOf" srcId="{84DA0C5F-04EA-4234-B9C9-5F4289CEC7A2}" destId="{A7359C8E-30CD-4E14-8F1E-A33AF445818B}" srcOrd="1" destOrd="0" presId="urn:microsoft.com/office/officeart/2005/8/layout/hierarchy3"/>
    <dgm:cxn modelId="{EABC52C4-EAE7-4221-828C-8D42584CD519}" type="presParOf" srcId="{A7359C8E-30CD-4E14-8F1E-A33AF445818B}" destId="{B175C902-0719-4B1C-91D7-AA3173EC7E39}" srcOrd="0" destOrd="0" presId="urn:microsoft.com/office/officeart/2005/8/layout/hierarchy3"/>
    <dgm:cxn modelId="{61C061CF-D128-4D49-86E1-4877FD331055}" type="presParOf" srcId="{B175C902-0719-4B1C-91D7-AA3173EC7E39}" destId="{C34016E9-8AB7-4B96-8B9D-1EF089AC06E7}" srcOrd="0" destOrd="0" presId="urn:microsoft.com/office/officeart/2005/8/layout/hierarchy3"/>
    <dgm:cxn modelId="{FA1734ED-B977-45CE-BC36-B5224E4332D5}" type="presParOf" srcId="{B175C902-0719-4B1C-91D7-AA3173EC7E39}" destId="{BBE7916A-D9FD-4004-A068-EB8569B4E6F2}" srcOrd="1" destOrd="0" presId="urn:microsoft.com/office/officeart/2005/8/layout/hierarchy3"/>
    <dgm:cxn modelId="{BE08370A-6EDD-46C1-9169-E530086515B4}" type="presParOf" srcId="{A7359C8E-30CD-4E14-8F1E-A33AF445818B}" destId="{E70BFAE5-7627-4B7F-AC69-48B759ED9790}" srcOrd="1" destOrd="0" presId="urn:microsoft.com/office/officeart/2005/8/layout/hierarchy3"/>
    <dgm:cxn modelId="{A753B4A7-9D71-4D60-89CA-A4C3A6A0F8B7}" type="presParOf" srcId="{E70BFAE5-7627-4B7F-AC69-48B759ED9790}" destId="{287C75F7-459C-43A1-A8CC-B3ABD91A0F97}" srcOrd="0" destOrd="0" presId="urn:microsoft.com/office/officeart/2005/8/layout/hierarchy3"/>
    <dgm:cxn modelId="{563B3D99-9404-4287-AF88-E29F30B857A1}" type="presParOf" srcId="{E70BFAE5-7627-4B7F-AC69-48B759ED9790}" destId="{4EA5CC9B-2F6A-4886-BEE1-CD8300675C98}" srcOrd="1" destOrd="0" presId="urn:microsoft.com/office/officeart/2005/8/layout/hierarchy3"/>
    <dgm:cxn modelId="{EE0779C7-739F-4C1B-90D6-7C9F54582E98}" type="presParOf" srcId="{E70BFAE5-7627-4B7F-AC69-48B759ED9790}" destId="{8BE85C2B-8CBF-4A5B-9808-949C535FF40E}" srcOrd="2" destOrd="0" presId="urn:microsoft.com/office/officeart/2005/8/layout/hierarchy3"/>
    <dgm:cxn modelId="{C49F49F3-D474-456A-8D46-A0BE4A2A7BD9}" type="presParOf" srcId="{E70BFAE5-7627-4B7F-AC69-48B759ED9790}" destId="{FE85D8B8-4A87-4F8E-9B29-8B28FBC78317}" srcOrd="3" destOrd="0" presId="urn:microsoft.com/office/officeart/2005/8/layout/hierarchy3"/>
    <dgm:cxn modelId="{2F3F315B-D466-44AB-B72E-7684095BFDE2}" type="presParOf" srcId="{E70BFAE5-7627-4B7F-AC69-48B759ED9790}" destId="{124E2C13-EFDA-4A08-ADBE-1A4B7E265940}" srcOrd="4" destOrd="0" presId="urn:microsoft.com/office/officeart/2005/8/layout/hierarchy3"/>
    <dgm:cxn modelId="{56087A2A-1481-414F-A974-64EFA47AEF2A}" type="presParOf" srcId="{E70BFAE5-7627-4B7F-AC69-48B759ED9790}" destId="{63DBC5D7-3CEA-41EA-9BDF-ADA091482494}" srcOrd="5" destOrd="0" presId="urn:microsoft.com/office/officeart/2005/8/layout/hierarchy3"/>
    <dgm:cxn modelId="{6BA9CD83-D197-4CF6-9CEC-67C115359937}" type="presParOf" srcId="{E70BFAE5-7627-4B7F-AC69-48B759ED9790}" destId="{062E9279-5551-462A-93BC-961655494D50}" srcOrd="6" destOrd="0" presId="urn:microsoft.com/office/officeart/2005/8/layout/hierarchy3"/>
    <dgm:cxn modelId="{5909B2A5-BAF3-4473-9276-6915C28CB3A2}" type="presParOf" srcId="{E70BFAE5-7627-4B7F-AC69-48B759ED9790}" destId="{3F55E38E-C43F-4251-B1CB-A4C12F29FC35}" srcOrd="7" destOrd="0" presId="urn:microsoft.com/office/officeart/2005/8/layout/hierarchy3"/>
    <dgm:cxn modelId="{214C167F-16CA-43CA-B4D5-BADAA10C5B3A}" type="presParOf" srcId="{E70BFAE5-7627-4B7F-AC69-48B759ED9790}" destId="{C2ECDE8C-5AEC-4929-B83B-8BE5C1ABA6C1}" srcOrd="8" destOrd="0" presId="urn:microsoft.com/office/officeart/2005/8/layout/hierarchy3"/>
    <dgm:cxn modelId="{69165D83-161D-4B76-87BE-39407639D923}" type="presParOf" srcId="{E70BFAE5-7627-4B7F-AC69-48B759ED9790}" destId="{71F7EE0E-CFEA-4C1B-B377-7AF0B130F6D9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1D6BC3-24FE-4612-AF53-1FD93FBAD6E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EA7B2E-8C44-4318-95DD-36B9CCA3912C}">
      <dgm:prSet phldrT="[Текст]" custT="1"/>
      <dgm:spPr/>
      <dgm:t>
        <a:bodyPr/>
        <a:lstStyle/>
        <a:p>
          <a:r>
            <a:rPr lang="ru-RU" sz="3200" b="1" spc="3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химия</a:t>
          </a:r>
          <a:endParaRPr lang="ru-RU" sz="3200" b="1" spc="3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01CD87-A9E9-438F-8766-FD14233F70A3}" type="parTrans" cxnId="{BBDEBC27-DAD9-4ECB-95B4-D6A32D08CF8A}">
      <dgm:prSet/>
      <dgm:spPr/>
      <dgm:t>
        <a:bodyPr/>
        <a:lstStyle/>
        <a:p>
          <a:endParaRPr lang="ru-RU"/>
        </a:p>
      </dgm:t>
    </dgm:pt>
    <dgm:pt modelId="{76CF1922-8E52-4030-A770-B9FBBC1E0F27}" type="sibTrans" cxnId="{BBDEBC27-DAD9-4ECB-95B4-D6A32D08CF8A}">
      <dgm:prSet/>
      <dgm:spPr/>
      <dgm:t>
        <a:bodyPr/>
        <a:lstStyle/>
        <a:p>
          <a:endParaRPr lang="ru-RU"/>
        </a:p>
      </dgm:t>
    </dgm:pt>
    <dgm:pt modelId="{8A73BBA4-5B6B-4AAD-BDBD-CC235AE2BA8B}">
      <dgm:prSet phldrT="[Текст]" custT="1"/>
      <dgm:spPr/>
      <dgm:t>
        <a:bodyPr/>
        <a:lstStyle/>
        <a:p>
          <a:r>
            <a:rPr lang="ru-RU" sz="18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спецдисциплины</a:t>
          </a:r>
          <a:endParaRPr lang="ru-RU" sz="1800" b="1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142F96-6ED1-4548-91B5-D51E34831040}" type="parTrans" cxnId="{E6975654-168D-4201-88D9-413300ED58A2}">
      <dgm:prSet/>
      <dgm:spPr/>
      <dgm:t>
        <a:bodyPr/>
        <a:lstStyle/>
        <a:p>
          <a:endParaRPr lang="ru-RU"/>
        </a:p>
      </dgm:t>
    </dgm:pt>
    <dgm:pt modelId="{7DB85F7E-E878-42C7-B1DA-734F4898E34A}" type="sibTrans" cxnId="{E6975654-168D-4201-88D9-413300ED58A2}">
      <dgm:prSet/>
      <dgm:spPr/>
      <dgm:t>
        <a:bodyPr/>
        <a:lstStyle/>
        <a:p>
          <a:endParaRPr lang="ru-RU"/>
        </a:p>
      </dgm:t>
    </dgm:pt>
    <dgm:pt modelId="{C08EE6A3-C6FE-40C1-B262-1E2CFB172438}">
      <dgm:prSet phldrT="[Текст]"/>
      <dgm:spPr/>
      <dgm:t>
        <a:bodyPr/>
        <a:lstStyle/>
        <a:p>
          <a:r>
            <a:rPr lang="ru-RU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КУЛИНАРИЯ</a:t>
          </a:r>
        </a:p>
        <a:p>
          <a:r>
            <a:rPr lang="ru-RU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МИКРОБИОЛОГИЯ</a:t>
          </a:r>
        </a:p>
        <a:p>
          <a:r>
            <a:rPr lang="ru-RU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ТЕХНОЛОГИЯ МУЧНЫХ КОНДИТЕРСКИХ ИЗДЕЛИЙ </a:t>
          </a:r>
        </a:p>
        <a:p>
          <a:r>
            <a:rPr lang="ru-RU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ТЕХНИЧЕСКОЕ ОСНАЩЕНИЕ</a:t>
          </a:r>
        </a:p>
        <a:p>
          <a:r>
            <a:rPr lang="ru-RU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ТОВАРОВЕДЕНИЕ</a:t>
          </a:r>
          <a:endParaRPr lang="ru-RU" b="1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82B6A6-01E2-42C7-A399-5206FCEACFD8}" type="parTrans" cxnId="{551CE736-A099-4095-9CDC-0AF044DE2CD6}">
      <dgm:prSet/>
      <dgm:spPr/>
      <dgm:t>
        <a:bodyPr/>
        <a:lstStyle/>
        <a:p>
          <a:endParaRPr lang="ru-RU"/>
        </a:p>
      </dgm:t>
    </dgm:pt>
    <dgm:pt modelId="{4BBEF612-BE76-44F5-A80D-62AE78500355}" type="sibTrans" cxnId="{551CE736-A099-4095-9CDC-0AF044DE2CD6}">
      <dgm:prSet/>
      <dgm:spPr/>
      <dgm:t>
        <a:bodyPr/>
        <a:lstStyle/>
        <a:p>
          <a:endParaRPr lang="ru-RU"/>
        </a:p>
      </dgm:t>
    </dgm:pt>
    <dgm:pt modelId="{1B072CA5-8E33-4656-A05F-D421CFD26AAD}">
      <dgm:prSet phldrT="[Текст]" custT="1"/>
      <dgm:spPr/>
      <dgm:t>
        <a:bodyPr/>
        <a:lstStyle/>
        <a:p>
          <a:r>
            <a:rPr lang="ru-RU" sz="14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ОБЩЕОБРАЗОВАТЕЛЬНЫЕ ДИСЦИПЛИНЫ</a:t>
          </a:r>
          <a:endParaRPr lang="ru-RU" sz="1400" b="1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9723ED-662D-4693-903C-10F807CFD59A}" type="parTrans" cxnId="{B9285609-76E8-4D9B-B115-1F25309B0719}">
      <dgm:prSet/>
      <dgm:spPr/>
      <dgm:t>
        <a:bodyPr/>
        <a:lstStyle/>
        <a:p>
          <a:endParaRPr lang="ru-RU"/>
        </a:p>
      </dgm:t>
    </dgm:pt>
    <dgm:pt modelId="{E8139987-16E2-4F2D-8718-445E31BCC7DF}" type="sibTrans" cxnId="{B9285609-76E8-4D9B-B115-1F25309B0719}">
      <dgm:prSet/>
      <dgm:spPr/>
      <dgm:t>
        <a:bodyPr/>
        <a:lstStyle/>
        <a:p>
          <a:endParaRPr lang="ru-RU"/>
        </a:p>
      </dgm:t>
    </dgm:pt>
    <dgm:pt modelId="{297DB38B-77C1-4B4F-9A45-5C9AFE3BE09E}">
      <dgm:prSet phldrT="[Текст]" custT="1"/>
      <dgm:spPr/>
      <dgm:t>
        <a:bodyPr/>
        <a:lstStyle/>
        <a:p>
          <a:r>
            <a:rPr lang="ru-RU" sz="105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МАТЕМАТИКА </a:t>
          </a:r>
        </a:p>
        <a:p>
          <a:r>
            <a:rPr lang="ru-RU" sz="105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ФИЗИКА </a:t>
          </a:r>
        </a:p>
        <a:p>
          <a:r>
            <a:rPr lang="ru-RU" sz="105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БИОЛОГИЯ</a:t>
          </a:r>
        </a:p>
        <a:p>
          <a:r>
            <a:rPr lang="ru-RU" sz="105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ГЕОГРАФИЯ</a:t>
          </a:r>
        </a:p>
        <a:p>
          <a:r>
            <a:rPr lang="ru-RU" sz="105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ИНОСТРАННЫЕ ЯЗЫКИ</a:t>
          </a:r>
        </a:p>
        <a:p>
          <a:endParaRPr lang="ru-RU" sz="1100" b="1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52C010-8C03-4040-8082-9E78E202424B}" type="parTrans" cxnId="{25EA4D72-8F4E-46D8-BD68-CA9C70D32E49}">
      <dgm:prSet/>
      <dgm:spPr/>
      <dgm:t>
        <a:bodyPr/>
        <a:lstStyle/>
        <a:p>
          <a:endParaRPr lang="ru-RU"/>
        </a:p>
      </dgm:t>
    </dgm:pt>
    <dgm:pt modelId="{96BDC2C4-8A5E-47E7-B0F8-C72817279AF7}" type="sibTrans" cxnId="{25EA4D72-8F4E-46D8-BD68-CA9C70D32E49}">
      <dgm:prSet/>
      <dgm:spPr/>
      <dgm:t>
        <a:bodyPr/>
        <a:lstStyle/>
        <a:p>
          <a:endParaRPr lang="ru-RU"/>
        </a:p>
      </dgm:t>
    </dgm:pt>
    <dgm:pt modelId="{A13A5088-362C-49B6-BCDE-5E4B078E7D88}" type="pres">
      <dgm:prSet presAssocID="{8E1D6BC3-24FE-4612-AF53-1FD93FBAD6E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2AFBE6A-5367-4295-9469-2F74B98E23BE}" type="pres">
      <dgm:prSet presAssocID="{01EA7B2E-8C44-4318-95DD-36B9CCA3912C}" presName="hierRoot1" presStyleCnt="0"/>
      <dgm:spPr/>
    </dgm:pt>
    <dgm:pt modelId="{2EF39DEC-A6D3-4965-8288-69F14F1864E8}" type="pres">
      <dgm:prSet presAssocID="{01EA7B2E-8C44-4318-95DD-36B9CCA3912C}" presName="composite" presStyleCnt="0"/>
      <dgm:spPr/>
    </dgm:pt>
    <dgm:pt modelId="{37CB7CCC-4C4C-4AC4-B30C-B9CECEDB2EAE}" type="pres">
      <dgm:prSet presAssocID="{01EA7B2E-8C44-4318-95DD-36B9CCA3912C}" presName="background" presStyleLbl="node0" presStyleIdx="0" presStyleCnt="1"/>
      <dgm:spPr/>
    </dgm:pt>
    <dgm:pt modelId="{231703AA-A13A-48C0-9F93-22F375F5EA24}" type="pres">
      <dgm:prSet presAssocID="{01EA7B2E-8C44-4318-95DD-36B9CCA3912C}" presName="text" presStyleLbl="fgAcc0" presStyleIdx="0" presStyleCnt="1" custScaleX="1659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F7693B-8844-4402-8327-FBEBE80365FA}" type="pres">
      <dgm:prSet presAssocID="{01EA7B2E-8C44-4318-95DD-36B9CCA3912C}" presName="hierChild2" presStyleCnt="0"/>
      <dgm:spPr/>
    </dgm:pt>
    <dgm:pt modelId="{1A8873DC-0A71-42F5-8C3C-C818ACE91D27}" type="pres">
      <dgm:prSet presAssocID="{32142F96-6ED1-4548-91B5-D51E3483104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F7C5B4E-951A-4A34-8363-CCA9F3161289}" type="pres">
      <dgm:prSet presAssocID="{8A73BBA4-5B6B-4AAD-BDBD-CC235AE2BA8B}" presName="hierRoot2" presStyleCnt="0"/>
      <dgm:spPr/>
    </dgm:pt>
    <dgm:pt modelId="{2A98CEBF-4EE5-477B-A44A-932621D4FFC9}" type="pres">
      <dgm:prSet presAssocID="{8A73BBA4-5B6B-4AAD-BDBD-CC235AE2BA8B}" presName="composite2" presStyleCnt="0"/>
      <dgm:spPr/>
    </dgm:pt>
    <dgm:pt modelId="{B7F703B3-B24A-479D-9B9C-B5525F95B549}" type="pres">
      <dgm:prSet presAssocID="{8A73BBA4-5B6B-4AAD-BDBD-CC235AE2BA8B}" presName="background2" presStyleLbl="node2" presStyleIdx="0" presStyleCnt="2"/>
      <dgm:spPr/>
    </dgm:pt>
    <dgm:pt modelId="{590D6273-F6C9-489D-9916-D51BC4809956}" type="pres">
      <dgm:prSet presAssocID="{8A73BBA4-5B6B-4AAD-BDBD-CC235AE2BA8B}" presName="text2" presStyleLbl="fgAcc2" presStyleIdx="0" presStyleCnt="2" custScaleX="1659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A3B126-8F36-4F82-A621-7D583BDB31B5}" type="pres">
      <dgm:prSet presAssocID="{8A73BBA4-5B6B-4AAD-BDBD-CC235AE2BA8B}" presName="hierChild3" presStyleCnt="0"/>
      <dgm:spPr/>
    </dgm:pt>
    <dgm:pt modelId="{654B703D-1EAF-4242-A203-BC7448042863}" type="pres">
      <dgm:prSet presAssocID="{B482B6A6-01E2-42C7-A399-5206FCEACFD8}" presName="Name17" presStyleLbl="parChTrans1D3" presStyleIdx="0" presStyleCnt="2"/>
      <dgm:spPr/>
      <dgm:t>
        <a:bodyPr/>
        <a:lstStyle/>
        <a:p>
          <a:endParaRPr lang="ru-RU"/>
        </a:p>
      </dgm:t>
    </dgm:pt>
    <dgm:pt modelId="{3204A31A-3456-49DA-9E3B-5570BDC0F5C8}" type="pres">
      <dgm:prSet presAssocID="{C08EE6A3-C6FE-40C1-B262-1E2CFB172438}" presName="hierRoot3" presStyleCnt="0"/>
      <dgm:spPr/>
    </dgm:pt>
    <dgm:pt modelId="{5450732E-D266-434B-9F0C-C8FE47EC374E}" type="pres">
      <dgm:prSet presAssocID="{C08EE6A3-C6FE-40C1-B262-1E2CFB172438}" presName="composite3" presStyleCnt="0"/>
      <dgm:spPr/>
    </dgm:pt>
    <dgm:pt modelId="{2531E5F6-E939-4860-B3CE-BDFD2E766654}" type="pres">
      <dgm:prSet presAssocID="{C08EE6A3-C6FE-40C1-B262-1E2CFB172438}" presName="background3" presStyleLbl="node3" presStyleIdx="0" presStyleCnt="2"/>
      <dgm:spPr/>
    </dgm:pt>
    <dgm:pt modelId="{D7A6E15B-30EB-4E14-8D0A-F73953A07605}" type="pres">
      <dgm:prSet presAssocID="{C08EE6A3-C6FE-40C1-B262-1E2CFB172438}" presName="text3" presStyleLbl="fgAcc3" presStyleIdx="0" presStyleCnt="2" custScaleX="1659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D2AF7C-8A83-48A9-A877-9B0565AC8FD0}" type="pres">
      <dgm:prSet presAssocID="{C08EE6A3-C6FE-40C1-B262-1E2CFB172438}" presName="hierChild4" presStyleCnt="0"/>
      <dgm:spPr/>
    </dgm:pt>
    <dgm:pt modelId="{282CD059-8F45-480F-9C2D-9D4299AEBB7C}" type="pres">
      <dgm:prSet presAssocID="{479723ED-662D-4693-903C-10F807CFD59A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C38094F-A405-4A43-AC38-02A067667D6D}" type="pres">
      <dgm:prSet presAssocID="{1B072CA5-8E33-4656-A05F-D421CFD26AAD}" presName="hierRoot2" presStyleCnt="0"/>
      <dgm:spPr/>
    </dgm:pt>
    <dgm:pt modelId="{C3DF43EA-A28B-4178-8902-77FE6EC6EE20}" type="pres">
      <dgm:prSet presAssocID="{1B072CA5-8E33-4656-A05F-D421CFD26AAD}" presName="composite2" presStyleCnt="0"/>
      <dgm:spPr/>
    </dgm:pt>
    <dgm:pt modelId="{46846B90-63B6-4573-BAC6-F5DB7FAF62C2}" type="pres">
      <dgm:prSet presAssocID="{1B072CA5-8E33-4656-A05F-D421CFD26AAD}" presName="background2" presStyleLbl="node2" presStyleIdx="1" presStyleCnt="2"/>
      <dgm:spPr/>
    </dgm:pt>
    <dgm:pt modelId="{F02473D7-06F6-4CA5-8EA0-282747D25C5E}" type="pres">
      <dgm:prSet presAssocID="{1B072CA5-8E33-4656-A05F-D421CFD26AAD}" presName="text2" presStyleLbl="fgAcc2" presStyleIdx="1" presStyleCnt="2" custScaleX="165925" custLinFactNeighborX="-838" custLinFactNeighborY="18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3BD485-5B06-4373-86D7-EB974E74FEF3}" type="pres">
      <dgm:prSet presAssocID="{1B072CA5-8E33-4656-A05F-D421CFD26AAD}" presName="hierChild3" presStyleCnt="0"/>
      <dgm:spPr/>
    </dgm:pt>
    <dgm:pt modelId="{33290A26-897D-4B92-B7C8-E994AF9AD10E}" type="pres">
      <dgm:prSet presAssocID="{5852C010-8C03-4040-8082-9E78E202424B}" presName="Name17" presStyleLbl="parChTrans1D3" presStyleIdx="1" presStyleCnt="2"/>
      <dgm:spPr/>
      <dgm:t>
        <a:bodyPr/>
        <a:lstStyle/>
        <a:p>
          <a:endParaRPr lang="ru-RU"/>
        </a:p>
      </dgm:t>
    </dgm:pt>
    <dgm:pt modelId="{859B3D4F-6766-4394-B5C5-D032E4A9C989}" type="pres">
      <dgm:prSet presAssocID="{297DB38B-77C1-4B4F-9A45-5C9AFE3BE09E}" presName="hierRoot3" presStyleCnt="0"/>
      <dgm:spPr/>
    </dgm:pt>
    <dgm:pt modelId="{0E63E942-B54B-438D-A66B-1AC54ABBDE8F}" type="pres">
      <dgm:prSet presAssocID="{297DB38B-77C1-4B4F-9A45-5C9AFE3BE09E}" presName="composite3" presStyleCnt="0"/>
      <dgm:spPr/>
    </dgm:pt>
    <dgm:pt modelId="{7C738FCF-0C8B-4AA0-AEA1-EDB2F3EE59B2}" type="pres">
      <dgm:prSet presAssocID="{297DB38B-77C1-4B4F-9A45-5C9AFE3BE09E}" presName="background3" presStyleLbl="node3" presStyleIdx="1" presStyleCnt="2"/>
      <dgm:spPr/>
    </dgm:pt>
    <dgm:pt modelId="{1A8EE979-11AF-4386-888F-69DDC98F600F}" type="pres">
      <dgm:prSet presAssocID="{297DB38B-77C1-4B4F-9A45-5C9AFE3BE09E}" presName="text3" presStyleLbl="fgAcc3" presStyleIdx="1" presStyleCnt="2" custScaleX="1659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980C8D-4E90-448B-B917-86E79A769727}" type="pres">
      <dgm:prSet presAssocID="{297DB38B-77C1-4B4F-9A45-5C9AFE3BE09E}" presName="hierChild4" presStyleCnt="0"/>
      <dgm:spPr/>
    </dgm:pt>
  </dgm:ptLst>
  <dgm:cxnLst>
    <dgm:cxn modelId="{E6975654-168D-4201-88D9-413300ED58A2}" srcId="{01EA7B2E-8C44-4318-95DD-36B9CCA3912C}" destId="{8A73BBA4-5B6B-4AAD-BDBD-CC235AE2BA8B}" srcOrd="0" destOrd="0" parTransId="{32142F96-6ED1-4548-91B5-D51E34831040}" sibTransId="{7DB85F7E-E878-42C7-B1DA-734F4898E34A}"/>
    <dgm:cxn modelId="{551CE736-A099-4095-9CDC-0AF044DE2CD6}" srcId="{8A73BBA4-5B6B-4AAD-BDBD-CC235AE2BA8B}" destId="{C08EE6A3-C6FE-40C1-B262-1E2CFB172438}" srcOrd="0" destOrd="0" parTransId="{B482B6A6-01E2-42C7-A399-5206FCEACFD8}" sibTransId="{4BBEF612-BE76-44F5-A80D-62AE78500355}"/>
    <dgm:cxn modelId="{DC12FA90-B287-453E-BF15-313445FE3414}" type="presOf" srcId="{01EA7B2E-8C44-4318-95DD-36B9CCA3912C}" destId="{231703AA-A13A-48C0-9F93-22F375F5EA24}" srcOrd="0" destOrd="0" presId="urn:microsoft.com/office/officeart/2005/8/layout/hierarchy1"/>
    <dgm:cxn modelId="{BBDEBC27-DAD9-4ECB-95B4-D6A32D08CF8A}" srcId="{8E1D6BC3-24FE-4612-AF53-1FD93FBAD6EA}" destId="{01EA7B2E-8C44-4318-95DD-36B9CCA3912C}" srcOrd="0" destOrd="0" parTransId="{0301CD87-A9E9-438F-8766-FD14233F70A3}" sibTransId="{76CF1922-8E52-4030-A770-B9FBBC1E0F27}"/>
    <dgm:cxn modelId="{3EB4169A-3AC3-403D-86F2-1C4174CD6C7F}" type="presOf" srcId="{5852C010-8C03-4040-8082-9E78E202424B}" destId="{33290A26-897D-4B92-B7C8-E994AF9AD10E}" srcOrd="0" destOrd="0" presId="urn:microsoft.com/office/officeart/2005/8/layout/hierarchy1"/>
    <dgm:cxn modelId="{922AD834-30C3-4F71-9A45-6DF9DDAE7240}" type="presOf" srcId="{32142F96-6ED1-4548-91B5-D51E34831040}" destId="{1A8873DC-0A71-42F5-8C3C-C818ACE91D27}" srcOrd="0" destOrd="0" presId="urn:microsoft.com/office/officeart/2005/8/layout/hierarchy1"/>
    <dgm:cxn modelId="{B3493781-EE1A-4DE5-A7CA-68E2CB77AAE1}" type="presOf" srcId="{1B072CA5-8E33-4656-A05F-D421CFD26AAD}" destId="{F02473D7-06F6-4CA5-8EA0-282747D25C5E}" srcOrd="0" destOrd="0" presId="urn:microsoft.com/office/officeart/2005/8/layout/hierarchy1"/>
    <dgm:cxn modelId="{2B4A1B1B-AD5D-461F-A809-650AEF7ED79A}" type="presOf" srcId="{297DB38B-77C1-4B4F-9A45-5C9AFE3BE09E}" destId="{1A8EE979-11AF-4386-888F-69DDC98F600F}" srcOrd="0" destOrd="0" presId="urn:microsoft.com/office/officeart/2005/8/layout/hierarchy1"/>
    <dgm:cxn modelId="{D5CAF21F-DAAA-4202-B9FD-69DB6D71AC0B}" type="presOf" srcId="{8E1D6BC3-24FE-4612-AF53-1FD93FBAD6EA}" destId="{A13A5088-362C-49B6-BCDE-5E4B078E7D88}" srcOrd="0" destOrd="0" presId="urn:microsoft.com/office/officeart/2005/8/layout/hierarchy1"/>
    <dgm:cxn modelId="{A1AD2A93-5E6F-485B-8705-45BAED91E07F}" type="presOf" srcId="{479723ED-662D-4693-903C-10F807CFD59A}" destId="{282CD059-8F45-480F-9C2D-9D4299AEBB7C}" srcOrd="0" destOrd="0" presId="urn:microsoft.com/office/officeart/2005/8/layout/hierarchy1"/>
    <dgm:cxn modelId="{C8CB6A95-57AE-4262-8C30-29F6B7558E1C}" type="presOf" srcId="{B482B6A6-01E2-42C7-A399-5206FCEACFD8}" destId="{654B703D-1EAF-4242-A203-BC7448042863}" srcOrd="0" destOrd="0" presId="urn:microsoft.com/office/officeart/2005/8/layout/hierarchy1"/>
    <dgm:cxn modelId="{25EA4D72-8F4E-46D8-BD68-CA9C70D32E49}" srcId="{1B072CA5-8E33-4656-A05F-D421CFD26AAD}" destId="{297DB38B-77C1-4B4F-9A45-5C9AFE3BE09E}" srcOrd="0" destOrd="0" parTransId="{5852C010-8C03-4040-8082-9E78E202424B}" sibTransId="{96BDC2C4-8A5E-47E7-B0F8-C72817279AF7}"/>
    <dgm:cxn modelId="{2E93E1B6-251A-4998-A1A9-F499D1166A51}" type="presOf" srcId="{C08EE6A3-C6FE-40C1-B262-1E2CFB172438}" destId="{D7A6E15B-30EB-4E14-8D0A-F73953A07605}" srcOrd="0" destOrd="0" presId="urn:microsoft.com/office/officeart/2005/8/layout/hierarchy1"/>
    <dgm:cxn modelId="{5CEF6207-5BF1-41FC-8CD4-D575876933F3}" type="presOf" srcId="{8A73BBA4-5B6B-4AAD-BDBD-CC235AE2BA8B}" destId="{590D6273-F6C9-489D-9916-D51BC4809956}" srcOrd="0" destOrd="0" presId="urn:microsoft.com/office/officeart/2005/8/layout/hierarchy1"/>
    <dgm:cxn modelId="{B9285609-76E8-4D9B-B115-1F25309B0719}" srcId="{01EA7B2E-8C44-4318-95DD-36B9CCA3912C}" destId="{1B072CA5-8E33-4656-A05F-D421CFD26AAD}" srcOrd="1" destOrd="0" parTransId="{479723ED-662D-4693-903C-10F807CFD59A}" sibTransId="{E8139987-16E2-4F2D-8718-445E31BCC7DF}"/>
    <dgm:cxn modelId="{760655B6-4472-4F47-936E-D617C6BE0390}" type="presParOf" srcId="{A13A5088-362C-49B6-BCDE-5E4B078E7D88}" destId="{F2AFBE6A-5367-4295-9469-2F74B98E23BE}" srcOrd="0" destOrd="0" presId="urn:microsoft.com/office/officeart/2005/8/layout/hierarchy1"/>
    <dgm:cxn modelId="{EAE0F0C2-FA42-4818-9B32-A75C074A1F56}" type="presParOf" srcId="{F2AFBE6A-5367-4295-9469-2F74B98E23BE}" destId="{2EF39DEC-A6D3-4965-8288-69F14F1864E8}" srcOrd="0" destOrd="0" presId="urn:microsoft.com/office/officeart/2005/8/layout/hierarchy1"/>
    <dgm:cxn modelId="{2CE9B95D-E92C-4992-BDA6-440E8CDF3BF7}" type="presParOf" srcId="{2EF39DEC-A6D3-4965-8288-69F14F1864E8}" destId="{37CB7CCC-4C4C-4AC4-B30C-B9CECEDB2EAE}" srcOrd="0" destOrd="0" presId="urn:microsoft.com/office/officeart/2005/8/layout/hierarchy1"/>
    <dgm:cxn modelId="{8B2A56FB-2786-41C7-A235-AAA6CDB18E53}" type="presParOf" srcId="{2EF39DEC-A6D3-4965-8288-69F14F1864E8}" destId="{231703AA-A13A-48C0-9F93-22F375F5EA24}" srcOrd="1" destOrd="0" presId="urn:microsoft.com/office/officeart/2005/8/layout/hierarchy1"/>
    <dgm:cxn modelId="{38032D75-A4D0-4363-B115-A05A5774D338}" type="presParOf" srcId="{F2AFBE6A-5367-4295-9469-2F74B98E23BE}" destId="{9EF7693B-8844-4402-8327-FBEBE80365FA}" srcOrd="1" destOrd="0" presId="urn:microsoft.com/office/officeart/2005/8/layout/hierarchy1"/>
    <dgm:cxn modelId="{468AA51C-AF56-4BB8-8008-F90E7DFDC4D9}" type="presParOf" srcId="{9EF7693B-8844-4402-8327-FBEBE80365FA}" destId="{1A8873DC-0A71-42F5-8C3C-C818ACE91D27}" srcOrd="0" destOrd="0" presId="urn:microsoft.com/office/officeart/2005/8/layout/hierarchy1"/>
    <dgm:cxn modelId="{F85284D1-A007-4A44-842F-FD53FF28B9EF}" type="presParOf" srcId="{9EF7693B-8844-4402-8327-FBEBE80365FA}" destId="{9F7C5B4E-951A-4A34-8363-CCA9F3161289}" srcOrd="1" destOrd="0" presId="urn:microsoft.com/office/officeart/2005/8/layout/hierarchy1"/>
    <dgm:cxn modelId="{2C183F93-EC31-4C11-B979-AF2BC6BD0BA7}" type="presParOf" srcId="{9F7C5B4E-951A-4A34-8363-CCA9F3161289}" destId="{2A98CEBF-4EE5-477B-A44A-932621D4FFC9}" srcOrd="0" destOrd="0" presId="urn:microsoft.com/office/officeart/2005/8/layout/hierarchy1"/>
    <dgm:cxn modelId="{2C740B90-5533-4E6F-BA9C-41B5DD9D92F6}" type="presParOf" srcId="{2A98CEBF-4EE5-477B-A44A-932621D4FFC9}" destId="{B7F703B3-B24A-479D-9B9C-B5525F95B549}" srcOrd="0" destOrd="0" presId="urn:microsoft.com/office/officeart/2005/8/layout/hierarchy1"/>
    <dgm:cxn modelId="{DBBC80AA-406B-42F4-AD44-A0F3DB803F58}" type="presParOf" srcId="{2A98CEBF-4EE5-477B-A44A-932621D4FFC9}" destId="{590D6273-F6C9-489D-9916-D51BC4809956}" srcOrd="1" destOrd="0" presId="urn:microsoft.com/office/officeart/2005/8/layout/hierarchy1"/>
    <dgm:cxn modelId="{C4B12B82-1864-4B51-BB8A-71786684F407}" type="presParOf" srcId="{9F7C5B4E-951A-4A34-8363-CCA9F3161289}" destId="{5AA3B126-8F36-4F82-A621-7D583BDB31B5}" srcOrd="1" destOrd="0" presId="urn:microsoft.com/office/officeart/2005/8/layout/hierarchy1"/>
    <dgm:cxn modelId="{660DDF91-F1F1-4782-9DBE-F3108D3C24AD}" type="presParOf" srcId="{5AA3B126-8F36-4F82-A621-7D583BDB31B5}" destId="{654B703D-1EAF-4242-A203-BC7448042863}" srcOrd="0" destOrd="0" presId="urn:microsoft.com/office/officeart/2005/8/layout/hierarchy1"/>
    <dgm:cxn modelId="{F7F1DC5F-44CC-4D65-A94F-6814FCE130BE}" type="presParOf" srcId="{5AA3B126-8F36-4F82-A621-7D583BDB31B5}" destId="{3204A31A-3456-49DA-9E3B-5570BDC0F5C8}" srcOrd="1" destOrd="0" presId="urn:microsoft.com/office/officeart/2005/8/layout/hierarchy1"/>
    <dgm:cxn modelId="{63C1432D-F795-47EC-ACA9-907DAAC75C79}" type="presParOf" srcId="{3204A31A-3456-49DA-9E3B-5570BDC0F5C8}" destId="{5450732E-D266-434B-9F0C-C8FE47EC374E}" srcOrd="0" destOrd="0" presId="urn:microsoft.com/office/officeart/2005/8/layout/hierarchy1"/>
    <dgm:cxn modelId="{3C874379-D88E-4390-95B2-92F91E98120F}" type="presParOf" srcId="{5450732E-D266-434B-9F0C-C8FE47EC374E}" destId="{2531E5F6-E939-4860-B3CE-BDFD2E766654}" srcOrd="0" destOrd="0" presId="urn:microsoft.com/office/officeart/2005/8/layout/hierarchy1"/>
    <dgm:cxn modelId="{DA222746-C0E8-42A3-845D-D6EFAAA83A5F}" type="presParOf" srcId="{5450732E-D266-434B-9F0C-C8FE47EC374E}" destId="{D7A6E15B-30EB-4E14-8D0A-F73953A07605}" srcOrd="1" destOrd="0" presId="urn:microsoft.com/office/officeart/2005/8/layout/hierarchy1"/>
    <dgm:cxn modelId="{ECB4FDE8-3EAE-47DB-B441-5609AD3F6C54}" type="presParOf" srcId="{3204A31A-3456-49DA-9E3B-5570BDC0F5C8}" destId="{83D2AF7C-8A83-48A9-A877-9B0565AC8FD0}" srcOrd="1" destOrd="0" presId="urn:microsoft.com/office/officeart/2005/8/layout/hierarchy1"/>
    <dgm:cxn modelId="{AF681A2D-D516-4B0B-8F84-3E39BE82CEA2}" type="presParOf" srcId="{9EF7693B-8844-4402-8327-FBEBE80365FA}" destId="{282CD059-8F45-480F-9C2D-9D4299AEBB7C}" srcOrd="2" destOrd="0" presId="urn:microsoft.com/office/officeart/2005/8/layout/hierarchy1"/>
    <dgm:cxn modelId="{3824B4A6-A6D5-4FD5-873E-8AEE0A8B3F98}" type="presParOf" srcId="{9EF7693B-8844-4402-8327-FBEBE80365FA}" destId="{1C38094F-A405-4A43-AC38-02A067667D6D}" srcOrd="3" destOrd="0" presId="urn:microsoft.com/office/officeart/2005/8/layout/hierarchy1"/>
    <dgm:cxn modelId="{0CE090E2-B38A-4857-9B70-17C76C1B6405}" type="presParOf" srcId="{1C38094F-A405-4A43-AC38-02A067667D6D}" destId="{C3DF43EA-A28B-4178-8902-77FE6EC6EE20}" srcOrd="0" destOrd="0" presId="urn:microsoft.com/office/officeart/2005/8/layout/hierarchy1"/>
    <dgm:cxn modelId="{4FDE92D8-63E6-4F29-9790-3BC102B685EC}" type="presParOf" srcId="{C3DF43EA-A28B-4178-8902-77FE6EC6EE20}" destId="{46846B90-63B6-4573-BAC6-F5DB7FAF62C2}" srcOrd="0" destOrd="0" presId="urn:microsoft.com/office/officeart/2005/8/layout/hierarchy1"/>
    <dgm:cxn modelId="{F69B69A6-5F7B-4AB4-BCEE-8B21E03AB8C4}" type="presParOf" srcId="{C3DF43EA-A28B-4178-8902-77FE6EC6EE20}" destId="{F02473D7-06F6-4CA5-8EA0-282747D25C5E}" srcOrd="1" destOrd="0" presId="urn:microsoft.com/office/officeart/2005/8/layout/hierarchy1"/>
    <dgm:cxn modelId="{2A571C4B-3BDD-4067-91C8-104EA18ACF36}" type="presParOf" srcId="{1C38094F-A405-4A43-AC38-02A067667D6D}" destId="{AE3BD485-5B06-4373-86D7-EB974E74FEF3}" srcOrd="1" destOrd="0" presId="urn:microsoft.com/office/officeart/2005/8/layout/hierarchy1"/>
    <dgm:cxn modelId="{5220BE5D-E4F4-407D-9DC1-E939727604F4}" type="presParOf" srcId="{AE3BD485-5B06-4373-86D7-EB974E74FEF3}" destId="{33290A26-897D-4B92-B7C8-E994AF9AD10E}" srcOrd="0" destOrd="0" presId="urn:microsoft.com/office/officeart/2005/8/layout/hierarchy1"/>
    <dgm:cxn modelId="{27B82C1B-AB4A-4541-94D0-C84B9491660D}" type="presParOf" srcId="{AE3BD485-5B06-4373-86D7-EB974E74FEF3}" destId="{859B3D4F-6766-4394-B5C5-D032E4A9C989}" srcOrd="1" destOrd="0" presId="urn:microsoft.com/office/officeart/2005/8/layout/hierarchy1"/>
    <dgm:cxn modelId="{76327536-32A3-41B6-ADC9-29CE030EE558}" type="presParOf" srcId="{859B3D4F-6766-4394-B5C5-D032E4A9C989}" destId="{0E63E942-B54B-438D-A66B-1AC54ABBDE8F}" srcOrd="0" destOrd="0" presId="urn:microsoft.com/office/officeart/2005/8/layout/hierarchy1"/>
    <dgm:cxn modelId="{B65327D0-7BC9-4CF4-8629-1A040828422D}" type="presParOf" srcId="{0E63E942-B54B-438D-A66B-1AC54ABBDE8F}" destId="{7C738FCF-0C8B-4AA0-AEA1-EDB2F3EE59B2}" srcOrd="0" destOrd="0" presId="urn:microsoft.com/office/officeart/2005/8/layout/hierarchy1"/>
    <dgm:cxn modelId="{8E1942B9-9B30-42E1-81A0-E298A2BCDC80}" type="presParOf" srcId="{0E63E942-B54B-438D-A66B-1AC54ABBDE8F}" destId="{1A8EE979-11AF-4386-888F-69DDC98F600F}" srcOrd="1" destOrd="0" presId="urn:microsoft.com/office/officeart/2005/8/layout/hierarchy1"/>
    <dgm:cxn modelId="{140A620F-E670-45A8-9D53-E957C7B346A1}" type="presParOf" srcId="{859B3D4F-6766-4394-B5C5-D032E4A9C989}" destId="{59980C8D-4E90-448B-B917-86E79A76972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6316A6-FE87-461C-9DE3-3A694954C5DD}">
      <dsp:nvSpPr>
        <dsp:cNvPr id="0" name=""/>
        <dsp:cNvSpPr/>
      </dsp:nvSpPr>
      <dsp:spPr>
        <a:xfrm>
          <a:off x="725" y="988247"/>
          <a:ext cx="4267482" cy="6411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pc="3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ДЕЙСТВИЕ ПРЕПОДАВАТЕЛЯ</a:t>
          </a:r>
          <a:endParaRPr lang="ru-RU" sz="1800" b="1" kern="1200" spc="3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25" y="988247"/>
        <a:ext cx="4267482" cy="641136"/>
      </dsp:txXfrm>
    </dsp:sp>
    <dsp:sp modelId="{F6095BC8-F45A-4F98-BDFB-14D6B25B6981}">
      <dsp:nvSpPr>
        <dsp:cNvPr id="0" name=""/>
        <dsp:cNvSpPr/>
      </dsp:nvSpPr>
      <dsp:spPr>
        <a:xfrm>
          <a:off x="427473" y="1629384"/>
          <a:ext cx="426748" cy="480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852"/>
              </a:lnTo>
              <a:lnTo>
                <a:pt x="426748" y="480852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757AE1-8DCD-45B7-B567-9E913C43CCB6}">
      <dsp:nvSpPr>
        <dsp:cNvPr id="0" name=""/>
        <dsp:cNvSpPr/>
      </dsp:nvSpPr>
      <dsp:spPr>
        <a:xfrm>
          <a:off x="854221" y="1789668"/>
          <a:ext cx="3413986" cy="641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ОПРЕДЕЛЯЕТ ПРОБЛЕМУ</a:t>
          </a:r>
          <a:endParaRPr lang="ru-RU" sz="1400" b="1" kern="1200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54221" y="1789668"/>
        <a:ext cx="3413986" cy="641136"/>
      </dsp:txXfrm>
    </dsp:sp>
    <dsp:sp modelId="{B0D8CAEB-233F-438C-9391-D4C8EDCB9E84}">
      <dsp:nvSpPr>
        <dsp:cNvPr id="0" name=""/>
        <dsp:cNvSpPr/>
      </dsp:nvSpPr>
      <dsp:spPr>
        <a:xfrm>
          <a:off x="427473" y="1629384"/>
          <a:ext cx="419762" cy="1318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427"/>
              </a:lnTo>
              <a:lnTo>
                <a:pt x="419762" y="1318427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04802-7F7D-4397-93B5-215BFEF09965}">
      <dsp:nvSpPr>
        <dsp:cNvPr id="0" name=""/>
        <dsp:cNvSpPr/>
      </dsp:nvSpPr>
      <dsp:spPr>
        <a:xfrm>
          <a:off x="847235" y="2627242"/>
          <a:ext cx="3413986" cy="641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1000214"/>
              <a:satOff val="90"/>
              <a:lumOff val="-9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СОЗДАЁТ ПРОБЛЕМНУЮ СИТУАЦИЮ</a:t>
          </a:r>
          <a:endParaRPr lang="ru-RU" sz="1400" b="1" kern="1200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47235" y="2627242"/>
        <a:ext cx="3413986" cy="641136"/>
      </dsp:txXfrm>
    </dsp:sp>
    <dsp:sp modelId="{352D514F-DCC0-48F9-AD98-7FC283A3C89D}">
      <dsp:nvSpPr>
        <dsp:cNvPr id="0" name=""/>
        <dsp:cNvSpPr/>
      </dsp:nvSpPr>
      <dsp:spPr>
        <a:xfrm>
          <a:off x="427473" y="1629384"/>
          <a:ext cx="426748" cy="2083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3694"/>
              </a:lnTo>
              <a:lnTo>
                <a:pt x="426748" y="2083694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A6392F-3DB8-4926-9DDF-FD690EBA46DC}">
      <dsp:nvSpPr>
        <dsp:cNvPr id="0" name=""/>
        <dsp:cNvSpPr/>
      </dsp:nvSpPr>
      <dsp:spPr>
        <a:xfrm>
          <a:off x="854221" y="3392510"/>
          <a:ext cx="3413986" cy="641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2000427"/>
              <a:satOff val="181"/>
              <a:lumOff val="-19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МОТИВИРУЕТ</a:t>
          </a:r>
          <a:endParaRPr lang="ru-RU" sz="1400" b="1" kern="1200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54221" y="3392510"/>
        <a:ext cx="3413986" cy="641136"/>
      </dsp:txXfrm>
    </dsp:sp>
    <dsp:sp modelId="{E23485A3-04BD-4E50-B71E-ECD1923DE9CA}">
      <dsp:nvSpPr>
        <dsp:cNvPr id="0" name=""/>
        <dsp:cNvSpPr/>
      </dsp:nvSpPr>
      <dsp:spPr>
        <a:xfrm>
          <a:off x="427473" y="1629384"/>
          <a:ext cx="426748" cy="288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114"/>
              </a:lnTo>
              <a:lnTo>
                <a:pt x="426748" y="2885114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A7E15-0531-4A51-A286-2BACED685C6D}">
      <dsp:nvSpPr>
        <dsp:cNvPr id="0" name=""/>
        <dsp:cNvSpPr/>
      </dsp:nvSpPr>
      <dsp:spPr>
        <a:xfrm>
          <a:off x="854221" y="4193930"/>
          <a:ext cx="3413986" cy="641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3000641"/>
              <a:satOff val="271"/>
              <a:lumOff val="-28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spc="300" dirty="0" smtClean="0"/>
            <a:t>УПРАВЛЯЕТ РАБОТОЙ ОБУЧАЮЩИХСЯ</a:t>
          </a:r>
          <a:r>
            <a:rPr lang="ru-RU" sz="1200" kern="1200" dirty="0" smtClean="0"/>
            <a:t>(ненавязчиво)</a:t>
          </a:r>
          <a:endParaRPr lang="ru-RU" sz="1200" kern="1200" dirty="0"/>
        </a:p>
      </dsp:txBody>
      <dsp:txXfrm>
        <a:off x="854221" y="4193930"/>
        <a:ext cx="3413986" cy="641136"/>
      </dsp:txXfrm>
    </dsp:sp>
    <dsp:sp modelId="{C611FEA3-51B6-4254-BB5C-CA99D1E9FD53}">
      <dsp:nvSpPr>
        <dsp:cNvPr id="0" name=""/>
        <dsp:cNvSpPr/>
      </dsp:nvSpPr>
      <dsp:spPr>
        <a:xfrm>
          <a:off x="427473" y="1629384"/>
          <a:ext cx="426748" cy="3686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6535"/>
              </a:lnTo>
              <a:lnTo>
                <a:pt x="426748" y="3686535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A5CD2-FE90-4C81-8BDE-3367428D4FC0}">
      <dsp:nvSpPr>
        <dsp:cNvPr id="0" name=""/>
        <dsp:cNvSpPr/>
      </dsp:nvSpPr>
      <dsp:spPr>
        <a:xfrm>
          <a:off x="854221" y="4995351"/>
          <a:ext cx="3413986" cy="641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4000854"/>
              <a:satOff val="361"/>
              <a:lumOff val="-38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ОЦЕНКА РЕЗУЛЬТАТА</a:t>
          </a:r>
          <a:endParaRPr lang="ru-RU" sz="1600" b="1" kern="1200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54221" y="4995351"/>
        <a:ext cx="3413986" cy="641136"/>
      </dsp:txXfrm>
    </dsp:sp>
    <dsp:sp modelId="{C34016E9-8AB7-4B96-8B9D-1EF089AC06E7}">
      <dsp:nvSpPr>
        <dsp:cNvPr id="0" name=""/>
        <dsp:cNvSpPr/>
      </dsp:nvSpPr>
      <dsp:spPr>
        <a:xfrm>
          <a:off x="4588776" y="988247"/>
          <a:ext cx="4267482" cy="641136"/>
        </a:xfrm>
        <a:prstGeom prst="roundRect">
          <a:avLst>
            <a:gd name="adj" fmla="val 10000"/>
          </a:avLst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pc="3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ДЕЙСТВИЯ ОБУЧАЮЩИХСЯ</a:t>
          </a:r>
          <a:endParaRPr lang="ru-RU" sz="1800" b="1" kern="1200" spc="3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88776" y="988247"/>
        <a:ext cx="4267482" cy="641136"/>
      </dsp:txXfrm>
    </dsp:sp>
    <dsp:sp modelId="{287C75F7-459C-43A1-A8CC-B3ABD91A0F97}">
      <dsp:nvSpPr>
        <dsp:cNvPr id="0" name=""/>
        <dsp:cNvSpPr/>
      </dsp:nvSpPr>
      <dsp:spPr>
        <a:xfrm>
          <a:off x="5015524" y="1629384"/>
          <a:ext cx="426748" cy="480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852"/>
              </a:lnTo>
              <a:lnTo>
                <a:pt x="426748" y="480852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A5CC9B-2F6A-4886-BEE1-CD8300675C98}">
      <dsp:nvSpPr>
        <dsp:cNvPr id="0" name=""/>
        <dsp:cNvSpPr/>
      </dsp:nvSpPr>
      <dsp:spPr>
        <a:xfrm>
          <a:off x="5442272" y="1789668"/>
          <a:ext cx="3413986" cy="641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5001068"/>
              <a:satOff val="452"/>
              <a:lumOff val="-47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ПЫТАЕТСЯ РЕШИТЬ ЕЁ, ОПИРАЯСЬ НА ПОЛУЧЕННЫЕ ЗНАНИЯ</a:t>
          </a:r>
          <a:endParaRPr lang="ru-RU" sz="1000" b="1" kern="1200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42272" y="1789668"/>
        <a:ext cx="3413986" cy="641136"/>
      </dsp:txXfrm>
    </dsp:sp>
    <dsp:sp modelId="{8BE85C2B-8CBF-4A5B-9808-949C535FF40E}">
      <dsp:nvSpPr>
        <dsp:cNvPr id="0" name=""/>
        <dsp:cNvSpPr/>
      </dsp:nvSpPr>
      <dsp:spPr>
        <a:xfrm>
          <a:off x="5015524" y="1629384"/>
          <a:ext cx="426748" cy="1282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2273"/>
              </a:lnTo>
              <a:lnTo>
                <a:pt x="426748" y="1282273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85D8B8-4A87-4F8E-9B29-8B28FBC78317}">
      <dsp:nvSpPr>
        <dsp:cNvPr id="0" name=""/>
        <dsp:cNvSpPr/>
      </dsp:nvSpPr>
      <dsp:spPr>
        <a:xfrm>
          <a:off x="5442272" y="2591089"/>
          <a:ext cx="3413986" cy="641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6001281"/>
              <a:satOff val="542"/>
              <a:lumOff val="-57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spc="300" dirty="0" smtClean="0"/>
            <a:t>ВОСПРИНИМАЮ ПРОБЛЕМУ</a:t>
          </a:r>
          <a:endParaRPr lang="ru-RU" sz="1100" b="1" kern="1200" spc="300" dirty="0"/>
        </a:p>
      </dsp:txBody>
      <dsp:txXfrm>
        <a:off x="5442272" y="2591089"/>
        <a:ext cx="3413986" cy="641136"/>
      </dsp:txXfrm>
    </dsp:sp>
    <dsp:sp modelId="{124E2C13-EFDA-4A08-ADBE-1A4B7E265940}">
      <dsp:nvSpPr>
        <dsp:cNvPr id="0" name=""/>
        <dsp:cNvSpPr/>
      </dsp:nvSpPr>
      <dsp:spPr>
        <a:xfrm>
          <a:off x="5015524" y="1629384"/>
          <a:ext cx="426748" cy="2083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3694"/>
              </a:lnTo>
              <a:lnTo>
                <a:pt x="426748" y="2083694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BC5D7-3CEA-41EA-9BDF-ADA091482494}">
      <dsp:nvSpPr>
        <dsp:cNvPr id="0" name=""/>
        <dsp:cNvSpPr/>
      </dsp:nvSpPr>
      <dsp:spPr>
        <a:xfrm>
          <a:off x="5442272" y="3392510"/>
          <a:ext cx="3413986" cy="641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7001495"/>
              <a:satOff val="632"/>
              <a:lumOff val="-67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spc="300" dirty="0" smtClean="0"/>
            <a:t>ХОТЯТ ПОЗНАТЬ (ТВОРЧЕСКУЮ) ПРОБЛЕМУ</a:t>
          </a:r>
          <a:endParaRPr lang="ru-RU" sz="1100" b="1" kern="1200" spc="300" dirty="0"/>
        </a:p>
      </dsp:txBody>
      <dsp:txXfrm>
        <a:off x="5442272" y="3392510"/>
        <a:ext cx="3413986" cy="641136"/>
      </dsp:txXfrm>
    </dsp:sp>
    <dsp:sp modelId="{062E9279-5551-462A-93BC-961655494D50}">
      <dsp:nvSpPr>
        <dsp:cNvPr id="0" name=""/>
        <dsp:cNvSpPr/>
      </dsp:nvSpPr>
      <dsp:spPr>
        <a:xfrm>
          <a:off x="5015524" y="1629384"/>
          <a:ext cx="426748" cy="288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114"/>
              </a:lnTo>
              <a:lnTo>
                <a:pt x="426748" y="2885114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55E38E-C43F-4251-B1CB-A4C12F29FC35}">
      <dsp:nvSpPr>
        <dsp:cNvPr id="0" name=""/>
        <dsp:cNvSpPr/>
      </dsp:nvSpPr>
      <dsp:spPr>
        <a:xfrm>
          <a:off x="5442272" y="4193930"/>
          <a:ext cx="3413986" cy="641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8001708"/>
              <a:satOff val="723"/>
              <a:lumOff val="-76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САМОСТОЯТЕЛЬНАЯ ДЕЯТЕЛЬНОСТЬ</a:t>
          </a:r>
          <a:endParaRPr lang="ru-RU" sz="1000" b="1" kern="1200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42272" y="4193930"/>
        <a:ext cx="3413986" cy="641136"/>
      </dsp:txXfrm>
    </dsp:sp>
    <dsp:sp modelId="{C2ECDE8C-5AEC-4929-B83B-8BE5C1ABA6C1}">
      <dsp:nvSpPr>
        <dsp:cNvPr id="0" name=""/>
        <dsp:cNvSpPr/>
      </dsp:nvSpPr>
      <dsp:spPr>
        <a:xfrm>
          <a:off x="5015524" y="1629384"/>
          <a:ext cx="422973" cy="3673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3950"/>
              </a:lnTo>
              <a:lnTo>
                <a:pt x="422973" y="3673950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7EE0E-CFEA-4C1B-B377-7AF0B130F6D9}">
      <dsp:nvSpPr>
        <dsp:cNvPr id="0" name=""/>
        <dsp:cNvSpPr/>
      </dsp:nvSpPr>
      <dsp:spPr>
        <a:xfrm>
          <a:off x="5438497" y="4982766"/>
          <a:ext cx="3413986" cy="641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9001922"/>
              <a:satOff val="813"/>
              <a:lumOff val="-8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spc="300" dirty="0" smtClean="0"/>
            <a:t>САМОРЕФЛЕКСИЯ </a:t>
          </a:r>
          <a:endParaRPr lang="ru-RU" sz="1100" b="1" kern="1200" spc="300" dirty="0"/>
        </a:p>
      </dsp:txBody>
      <dsp:txXfrm>
        <a:off x="5438497" y="4982766"/>
        <a:ext cx="3413986" cy="64113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290A26-897D-4B92-B7C8-E994AF9AD10E}">
      <dsp:nvSpPr>
        <dsp:cNvPr id="0" name=""/>
        <dsp:cNvSpPr/>
      </dsp:nvSpPr>
      <dsp:spPr>
        <a:xfrm>
          <a:off x="6355309" y="3668348"/>
          <a:ext cx="91440" cy="6514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5427"/>
              </a:lnTo>
              <a:lnTo>
                <a:pt x="65260" y="435427"/>
              </a:lnTo>
              <a:lnTo>
                <a:pt x="65260" y="651445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CD059-8F45-480F-9C2D-9D4299AEBB7C}">
      <dsp:nvSpPr>
        <dsp:cNvPr id="0" name=""/>
        <dsp:cNvSpPr/>
      </dsp:nvSpPr>
      <dsp:spPr>
        <a:xfrm>
          <a:off x="4226938" y="1482740"/>
          <a:ext cx="2174091" cy="704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8881"/>
              </a:lnTo>
              <a:lnTo>
                <a:pt x="2174091" y="488881"/>
              </a:lnTo>
              <a:lnTo>
                <a:pt x="2174091" y="7048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4B703D-1EAF-4242-A203-BC7448042863}">
      <dsp:nvSpPr>
        <dsp:cNvPr id="0" name=""/>
        <dsp:cNvSpPr/>
      </dsp:nvSpPr>
      <dsp:spPr>
        <a:xfrm>
          <a:off x="1987586" y="3641621"/>
          <a:ext cx="91440" cy="6781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817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8873DC-0A71-42F5-8C3C-C818ACE91D27}">
      <dsp:nvSpPr>
        <dsp:cNvPr id="0" name=""/>
        <dsp:cNvSpPr/>
      </dsp:nvSpPr>
      <dsp:spPr>
        <a:xfrm>
          <a:off x="2033306" y="1482740"/>
          <a:ext cx="2193632" cy="678172"/>
        </a:xfrm>
        <a:custGeom>
          <a:avLst/>
          <a:gdLst/>
          <a:ahLst/>
          <a:cxnLst/>
          <a:rect l="0" t="0" r="0" b="0"/>
          <a:pathLst>
            <a:path>
              <a:moveTo>
                <a:pt x="2193632" y="0"/>
              </a:moveTo>
              <a:lnTo>
                <a:pt x="2193632" y="462154"/>
              </a:lnTo>
              <a:lnTo>
                <a:pt x="0" y="462154"/>
              </a:lnTo>
              <a:lnTo>
                <a:pt x="0" y="67817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B7CCC-4C4C-4AC4-B30C-B9CECEDB2EAE}">
      <dsp:nvSpPr>
        <dsp:cNvPr id="0" name=""/>
        <dsp:cNvSpPr/>
      </dsp:nvSpPr>
      <dsp:spPr>
        <a:xfrm>
          <a:off x="2292397" y="2031"/>
          <a:ext cx="3869080" cy="1480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703AA-A13A-48C0-9F93-22F375F5EA24}">
      <dsp:nvSpPr>
        <dsp:cNvPr id="0" name=""/>
        <dsp:cNvSpPr/>
      </dsp:nvSpPr>
      <dsp:spPr>
        <a:xfrm>
          <a:off x="2551489" y="248168"/>
          <a:ext cx="3869080" cy="14807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pc="3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химия</a:t>
          </a:r>
          <a:endParaRPr lang="ru-RU" sz="3200" b="1" kern="1200" spc="3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51489" y="248168"/>
        <a:ext cx="3869080" cy="1480708"/>
      </dsp:txXfrm>
    </dsp:sp>
    <dsp:sp modelId="{B7F703B3-B24A-479D-9B9C-B5525F95B549}">
      <dsp:nvSpPr>
        <dsp:cNvPr id="0" name=""/>
        <dsp:cNvSpPr/>
      </dsp:nvSpPr>
      <dsp:spPr>
        <a:xfrm>
          <a:off x="98765" y="2160912"/>
          <a:ext cx="3869080" cy="1480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D6273-F6C9-489D-9916-D51BC4809956}">
      <dsp:nvSpPr>
        <dsp:cNvPr id="0" name=""/>
        <dsp:cNvSpPr/>
      </dsp:nvSpPr>
      <dsp:spPr>
        <a:xfrm>
          <a:off x="357857" y="2407050"/>
          <a:ext cx="3869080" cy="14807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спецдисциплины</a:t>
          </a:r>
          <a:endParaRPr lang="ru-RU" sz="1800" b="1" kern="1200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7857" y="2407050"/>
        <a:ext cx="3869080" cy="1480708"/>
      </dsp:txXfrm>
    </dsp:sp>
    <dsp:sp modelId="{2531E5F6-E939-4860-B3CE-BDFD2E766654}">
      <dsp:nvSpPr>
        <dsp:cNvPr id="0" name=""/>
        <dsp:cNvSpPr/>
      </dsp:nvSpPr>
      <dsp:spPr>
        <a:xfrm>
          <a:off x="98765" y="4319794"/>
          <a:ext cx="3869080" cy="1480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A6E15B-30EB-4E14-8D0A-F73953A07605}">
      <dsp:nvSpPr>
        <dsp:cNvPr id="0" name=""/>
        <dsp:cNvSpPr/>
      </dsp:nvSpPr>
      <dsp:spPr>
        <a:xfrm>
          <a:off x="357857" y="4565931"/>
          <a:ext cx="3869080" cy="14807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КУЛИНАРИЯ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МИКРОБИОЛОГИЯ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ТЕХНОЛОГИЯ МУЧНЫХ КОНДИТЕРСКИХ ИЗДЕЛИЙ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ТЕХНИЧЕСКОЕ ОСНАЩЕНИЕ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ТОВАРОВЕДЕНИЕ</a:t>
          </a:r>
          <a:endParaRPr lang="ru-RU" sz="900" b="1" kern="1200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7857" y="4565931"/>
        <a:ext cx="3869080" cy="1480708"/>
      </dsp:txXfrm>
    </dsp:sp>
    <dsp:sp modelId="{46846B90-63B6-4573-BAC6-F5DB7FAF62C2}">
      <dsp:nvSpPr>
        <dsp:cNvPr id="0" name=""/>
        <dsp:cNvSpPr/>
      </dsp:nvSpPr>
      <dsp:spPr>
        <a:xfrm>
          <a:off x="4466489" y="2187639"/>
          <a:ext cx="3869080" cy="1480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473D7-06F6-4CA5-8EA0-282747D25C5E}">
      <dsp:nvSpPr>
        <dsp:cNvPr id="0" name=""/>
        <dsp:cNvSpPr/>
      </dsp:nvSpPr>
      <dsp:spPr>
        <a:xfrm>
          <a:off x="4725580" y="2433776"/>
          <a:ext cx="3869080" cy="14807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ОБЩЕОБРАЗОВАТЕЛЬНЫЕ ДИСЦИПЛИНЫ</a:t>
          </a:r>
          <a:endParaRPr lang="ru-RU" sz="1400" b="1" kern="1200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25580" y="2433776"/>
        <a:ext cx="3869080" cy="1480708"/>
      </dsp:txXfrm>
    </dsp:sp>
    <dsp:sp modelId="{7C738FCF-0C8B-4AA0-AEA1-EDB2F3EE59B2}">
      <dsp:nvSpPr>
        <dsp:cNvPr id="0" name=""/>
        <dsp:cNvSpPr/>
      </dsp:nvSpPr>
      <dsp:spPr>
        <a:xfrm>
          <a:off x="4486029" y="4319794"/>
          <a:ext cx="3869080" cy="1480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EE979-11AF-4386-888F-69DDC98F600F}">
      <dsp:nvSpPr>
        <dsp:cNvPr id="0" name=""/>
        <dsp:cNvSpPr/>
      </dsp:nvSpPr>
      <dsp:spPr>
        <a:xfrm>
          <a:off x="4745121" y="4565931"/>
          <a:ext cx="3869080" cy="14807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МАТЕМАТИКА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ФИЗИКА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БИОЛОГИЯ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ГЕОГРАФИЯ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ИНОСТРАННЫЕ ЯЗЫКИ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45121" y="4565931"/>
        <a:ext cx="3869080" cy="1480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F4DC305-A346-4CC5-B77D-65A9DD64BE3C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80B5C49-A921-4EF1-B065-8F2844191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79429-7EF0-4C87-BD7D-A704630D713C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526C9-E526-460B-B998-4578AA21F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C77B1-E6F2-4E41-A7A8-2AECBEFEB909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606C2-505A-48A2-BB72-D000D2CC9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B3F3C-2205-436B-ACB3-E46B89073152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2E8B1-CD98-41BD-9073-91B7CDB6E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755A37-5CD6-4608-A1FC-025208566A45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C3CB7C-0501-4DBA-AABB-D817C06E4C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93E3E1-B4D8-4C57-8912-E0FD8CE81595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6320DE-4F6C-4F4B-86E3-5A103298B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CB6922-0A16-49B7-9972-CAE8CD300662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D1E507-DD3C-4823-A6A2-51D2C66FB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E2A5BA-8E34-496E-9211-4FF5D2A414AB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87963E-B238-43DB-997E-1ECD5B8FA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629C8-69CA-4E43-A9FB-9BB6CF436A15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9C660-6AE3-41DA-A43B-FA6DC2E0A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86F167-3EF1-43A5-9364-638A3B70D732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585AE3-C7C5-4736-9FCE-46A4C4B93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E79CB94-D6CD-41C6-9DEF-DE132128E0A3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E3FDF39-FD01-4D79-86AA-EA0218165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1031F68-04C4-4078-9E83-2E5CFBE1DB91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65F11BB-0CCC-4BDF-BD27-AFC5487C0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3" r:id="rId2"/>
    <p:sldLayoutId id="2147483708" r:id="rId3"/>
    <p:sldLayoutId id="2147483709" r:id="rId4"/>
    <p:sldLayoutId id="2147483710" r:id="rId5"/>
    <p:sldLayoutId id="2147483711" r:id="rId6"/>
    <p:sldLayoutId id="2147483704" r:id="rId7"/>
    <p:sldLayoutId id="2147483712" r:id="rId8"/>
    <p:sldLayoutId id="2147483713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pc="300" dirty="0" smtClean="0"/>
              <a:t>ИННОВАЦИОННЫЕ ТЕХНОЛОГИИ В ПРЕПОДАВАНИИ ХИМИИ</a:t>
            </a:r>
            <a:endParaRPr lang="ru-RU" spc="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R="0"/>
            <a:r>
              <a:rPr lang="ru-RU" sz="2500" smtClean="0"/>
              <a:t>Педагогические чтения 12 декабря 2011 года</a:t>
            </a:r>
          </a:p>
          <a:p>
            <a:pPr marR="0"/>
            <a:r>
              <a:rPr lang="ru-RU" sz="2500" smtClean="0"/>
              <a:t>Преподаватель Потёмкина Е.И.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23528" y="188640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800" spc="300" dirty="0" smtClean="0"/>
              <a:t>Особую роль в изучении химии отводят урокам-семинарам, урокам-конференциям, где количество затраченного труда на самостоятельную работу и результат сильно зависят от индивидуальных особенной личности.</a:t>
            </a:r>
            <a:br>
              <a:rPr lang="ru-RU" sz="1800" spc="300" dirty="0" smtClean="0"/>
            </a:br>
            <a:r>
              <a:rPr lang="ru-RU" sz="1800" spc="300" dirty="0" smtClean="0"/>
              <a:t>Особенности инновационного обучения – это внесение нового, усовершенствованного в уже существующее.</a:t>
            </a:r>
            <a:br>
              <a:rPr lang="ru-RU" sz="1800" spc="300" dirty="0" smtClean="0"/>
            </a:br>
            <a:r>
              <a:rPr lang="ru-RU" sz="1800" spc="300" dirty="0" smtClean="0"/>
              <a:t>Результативность новых методов заключается в инновационной деятельности учителя и творческой деятельности обучающегося.</a:t>
            </a:r>
            <a:endParaRPr lang="ru-RU" sz="1800" spc="300" dirty="0"/>
          </a:p>
        </p:txBody>
      </p:sp>
      <p:pic>
        <p:nvPicPr>
          <p:cNvPr id="32770" name="Picture 2" descr="C:\Users\User\Desktop\Александра\Изображения\Педчтения 2011\химия (2)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9175" y="3573463"/>
            <a:ext cx="2532063" cy="2973387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Александра\Изображения\Педчтения 2011\ПСХЭ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8136904" cy="6048672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Александра\Изображения\Педчтения 2011\Студен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7" y="764704"/>
            <a:ext cx="6432715" cy="48245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ТЕХНОЛОГИЯ – искусство, умение, мастерство учить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1680" y="3429000"/>
            <a:ext cx="6803033" cy="122413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ru-RU" sz="1600" b="1" spc="3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ИННОВАЦИОННАЯ ПЕДАГОГИЧЕСКАЯ ТЕХНОЛОГИЯ – СЛОЖНЫЙ ПРОЦЕСС РЕАЛИЗАЦИИ МЕТОДОВ, ПРОЦЕССОВ, СРЕДСТВ, НАПРАВЛЕНИЙ НА ДОСТИЖЕНИЕ ЗАДАННЫХ ЦЕЛЕЙ</a:t>
            </a:r>
            <a:endParaRPr lang="ru-RU" sz="1600" b="1" spc="30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РАЗВИВАЮЩЕЕ ОБУЧЕНИЕ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МЕДИА-ТЕХНОЛОГИИ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ИНДИВИДУАЛЬНО-ДИФФЕРЕНЦИРОВАННОЕ ОБУЧЕНИЕ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СОТРУДНИЧЕСТВА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НЕТРАДИЦИОННЫЕ СИСТЕМЫ ОРГАНИЗАЦИИ УЧЕБНОГО ПРОЦЕССА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МОДУЛЬНОГО ОБУЧЕНИЯ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sz="3200" spc="3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ИСПОЛЬЗУЕМЫЕ ТЕХНОЛОГИИ В ДИСЦИПЛИНАХ ЕСТЕСТВЕННО–НАУЧНОГО ЦИКЛА</a:t>
            </a:r>
            <a:endParaRPr lang="ru-RU" sz="24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085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ДРУГОЙ ПОДХОД К ОБРАЗОВАТЕЛЬНОМУ ПРОЦЕССУ В ОТЛИЧИИ ОТ ТРАДИЦИОННОГО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НОВЫЕ НАПРАВЛЕНИЯ И СПОСОБЫ РЕШЕНИЯ ОБРАЗОВАТЕЛЬНЫХ ПРОГРАММ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ГАРАНТИЯ ДОСТИЖЕНИЯ НОВОГО ОБРАЗОВАТЕЛЬНОГО РЕЗУЛЬТАТА</a:t>
            </a:r>
            <a:endParaRPr lang="ru-RU" sz="20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ПРИЗНАКИ, ХАРАКТЕРИЗУЮЩИЕ ОБРАЗОВАТЕЛЬНЫЕ ИННОВАЦИИ</a:t>
            </a:r>
            <a:endParaRPr lang="ru-RU" dirty="0"/>
          </a:p>
        </p:txBody>
      </p:sp>
      <p:pic>
        <p:nvPicPr>
          <p:cNvPr id="2050" name="Picture 2" descr="C:\Users\User\Desktop\Александра\Изображения\Поиск работы\Изображение (36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560" y="1628800"/>
            <a:ext cx="3754355" cy="4392488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3276600" y="5373688"/>
            <a:ext cx="5543550" cy="1295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R="0">
              <a:lnSpc>
                <a:spcPct val="90000"/>
              </a:lnSpc>
              <a:buFont typeface="Wingdings" pitchFamily="2" charset="2"/>
              <a:buChar char="v"/>
            </a:pPr>
            <a:r>
              <a:rPr lang="ru-RU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ИЗУЧАЮТ НОВЫЙ УЧЕБНЫЙ МАТЕРИАЛ;</a:t>
            </a:r>
          </a:p>
          <a:p>
            <a:pPr marR="0">
              <a:lnSpc>
                <a:spcPct val="90000"/>
              </a:lnSpc>
              <a:buFont typeface="Wingdings" pitchFamily="2" charset="2"/>
              <a:buChar char="v"/>
            </a:pPr>
            <a:r>
              <a:rPr lang="ru-RU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СОВЕРШЕНСТВУЮТ </a:t>
            </a:r>
            <a:r>
              <a:rPr lang="ru-RU" sz="19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ЗУН;</a:t>
            </a:r>
          </a:p>
          <a:p>
            <a:pPr marR="0">
              <a:lnSpc>
                <a:spcPct val="90000"/>
              </a:lnSpc>
              <a:buFont typeface="Wingdings" pitchFamily="2" charset="2"/>
              <a:buChar char="v"/>
            </a:pPr>
            <a:r>
              <a:rPr lang="ru-RU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ОБОБЩАЮТ ЗНАНИЯ;</a:t>
            </a:r>
          </a:p>
          <a:p>
            <a:pPr marR="0">
              <a:lnSpc>
                <a:spcPct val="90000"/>
              </a:lnSpc>
              <a:buFont typeface="Wingdings" pitchFamily="2" charset="2"/>
              <a:buChar char="v"/>
            </a:pPr>
            <a:r>
              <a:rPr lang="ru-RU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ОСУЩЕСТВЛЯЮТ КОНТРОЛЬ ПОЛУЧЕННЫХ ЗНАНИЙ, УМЕНИЙ, НАВЫКОВ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797152"/>
            <a:ext cx="8075432" cy="56267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 уроках химии </a:t>
            </a:r>
            <a:endParaRPr lang="ru-RU" dirty="0"/>
          </a:p>
        </p:txBody>
      </p:sp>
      <p:pic>
        <p:nvPicPr>
          <p:cNvPr id="23554" name="Picture 2" descr="http://best-shkola.narod.ru/img2/himiya_d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6326" b="16326"/>
          <a:stretch>
            <a:fillRect/>
          </a:stretch>
        </p:blipFill>
        <p:spPr>
          <a:xfrm>
            <a:off x="1189405" y="291028"/>
            <a:ext cx="4779574" cy="335399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179512" y="116632"/>
          <a:ext cx="8856984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>
            <a:off x="4427538" y="1412875"/>
            <a:ext cx="360362" cy="7143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500563" y="2205038"/>
            <a:ext cx="1079500" cy="144462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4500563" y="2924175"/>
            <a:ext cx="1079500" cy="144463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500563" y="3500438"/>
            <a:ext cx="1079500" cy="144462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4500563" y="4221163"/>
            <a:ext cx="1150937" cy="21590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500563" y="5229225"/>
            <a:ext cx="10795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141413" y="5443538"/>
            <a:ext cx="7162800" cy="6477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R="0">
              <a:buFont typeface="Wingdings" pitchFamily="2" charset="2"/>
              <a:buChar char="Ø"/>
            </a:pPr>
            <a:r>
              <a:rPr lang="ru-RU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ПОИСК НОВОГО, ОПИРАЯСЬ НА ЖИЗНЕННЫЙ ОПЫТ</a:t>
            </a:r>
          </a:p>
          <a:p>
            <a:pPr marR="0">
              <a:buFont typeface="Wingdings" pitchFamily="2" charset="2"/>
              <a:buChar char="Ø"/>
            </a:pPr>
            <a:r>
              <a:rPr lang="ru-RU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УМЕНИЕ ОЦЕНИВАТЬ СВОИ РЕЗУЛЬТАТЫ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4865122"/>
            <a:ext cx="7188416" cy="5626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b="1" spc="300" dirty="0" smtClean="0">
                <a:solidFill>
                  <a:schemeClr val="bg1"/>
                </a:solidFill>
              </a:rPr>
              <a:t>ТВОРЧЕСКАЯ САМОСТОЯТЕЛЬНАЯ ДЕЯТЕЛЬНОСТЬ ОБУЧАЮЩИХСЯ, ЖЕЛАНИЕ ПОЗНАВАТЬ НЕИЗВЕСТНОЕ</a:t>
            </a:r>
            <a:endParaRPr lang="ru-RU" sz="1400" b="1" spc="300" dirty="0">
              <a:solidFill>
                <a:schemeClr val="bg1"/>
              </a:solidFill>
            </a:endParaRPr>
          </a:p>
        </p:txBody>
      </p:sp>
      <p:pic>
        <p:nvPicPr>
          <p:cNvPr id="19458" name="Picture 2" descr="http://brasil.cel.agh.edu.pl/~09urmastyna/image/laboratorium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4261" b="14261"/>
          <a:stretch>
            <a:fillRect/>
          </a:stretch>
        </p:blipFill>
        <p:spPr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568952" cy="6480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sz="2800" spc="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ДИДАКТИЧЕСКИЕ ЗАДАЧИ УРОКА</a:t>
            </a:r>
            <a:endParaRPr lang="ru-RU" sz="2800" spc="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1052513"/>
            <a:ext cx="8640763" cy="43926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R="0" algn="l">
              <a:buFont typeface="Courier New" pitchFamily="49" charset="0"/>
              <a:buChar char="o"/>
            </a:pPr>
            <a:r>
              <a:rPr lang="ru-RU" sz="2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СТИМУЛЯЦИЯ ИНТЕРЕСА К ЧЁТКО ПОСТАВЛЕННОЙ ЦЕЛИ УРОКА</a:t>
            </a:r>
          </a:p>
          <a:p>
            <a:pPr marR="0" algn="l">
              <a:buFont typeface="Courier New" pitchFamily="49" charset="0"/>
              <a:buChar char="o"/>
            </a:pPr>
            <a:r>
              <a:rPr lang="ru-RU" sz="2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ОБЕСПЕЧЕНИЕ ДОЛЖНОЙ НАУЧНОСТИ ПРЕПОДАВАНИЯ</a:t>
            </a:r>
          </a:p>
          <a:p>
            <a:pPr marR="0" algn="l">
              <a:buFont typeface="Courier New" pitchFamily="49" charset="0"/>
              <a:buChar char="o"/>
            </a:pPr>
            <a:r>
              <a:rPr lang="ru-RU" sz="2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ПОЛНОЕ И ТОЧНОЕ ОПРЕДЕЛЕНИЕ ИЗУЧАЕМЫХ ОБЪЕКТОВ И ЯВЛЕНИЙ, ЗАПИСЬ ХИМИЧЕСКИХ ФОРМУЛ И УРАВНЕНИЙ РЕАКЦИЙ</a:t>
            </a:r>
          </a:p>
          <a:p>
            <a:pPr marR="0" algn="l">
              <a:buFont typeface="Courier New" pitchFamily="49" charset="0"/>
              <a:buChar char="o"/>
            </a:pPr>
            <a:r>
              <a:rPr lang="ru-RU" sz="2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ФИКСАЦИЯ В КОНСПЕКТАХ ОПОРНЫХ ПУНКТОВ ПЛАНА УРОКОВ, ЗАКОНОВ ХИМИИ, ФОРМУЛИРОВКА ПОНЯТИЙ</a:t>
            </a:r>
          </a:p>
          <a:p>
            <a:pPr marR="0" algn="l">
              <a:buFont typeface="Courier New" pitchFamily="49" charset="0"/>
              <a:buChar char="o"/>
            </a:pPr>
            <a:r>
              <a:rPr lang="ru-RU" sz="2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ОЦЕНКА КАЧЕСТВА ОБУЧЕНИЯ</a:t>
            </a:r>
          </a:p>
          <a:p>
            <a:pPr marR="0">
              <a:buFont typeface="Courier New" pitchFamily="49" charset="0"/>
              <a:buChar char="o"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255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Lucida Sans Unicode</vt:lpstr>
      <vt:lpstr>Arial</vt:lpstr>
      <vt:lpstr>Wingdings 3</vt:lpstr>
      <vt:lpstr>Verdana</vt:lpstr>
      <vt:lpstr>Wingdings 2</vt:lpstr>
      <vt:lpstr>Calibri</vt:lpstr>
      <vt:lpstr>Wingdings</vt:lpstr>
      <vt:lpstr>Courier New</vt:lpstr>
      <vt:lpstr>Открытая</vt:lpstr>
      <vt:lpstr>ИННОВАЦИОННЫЕ ТЕХНОЛОГИИ В ПРЕПОДАВАНИИ ХИМИИ</vt:lpstr>
      <vt:lpstr>Слайд 2</vt:lpstr>
      <vt:lpstr>ТЕХНОЛОГИЯ – искусство, умение, мастерство учить</vt:lpstr>
      <vt:lpstr>ИСПОЛЬЗУЕМЫЕ ТЕХНОЛОГИИ В ДИСЦИПЛИНАХ ЕСТЕСТВЕННО–НАУЧНОГО ЦИКЛА</vt:lpstr>
      <vt:lpstr>ПРИЗНАКИ, ХАРАКТЕРИЗУЮЩИЕ ОБРАЗОВАТЕЛЬНЫЕ ИННОВАЦИИ</vt:lpstr>
      <vt:lpstr>На уроках химии </vt:lpstr>
      <vt:lpstr>Слайд 7</vt:lpstr>
      <vt:lpstr>ТВОРЧЕСКАЯ САМОСТОЯТЕЛЬНАЯ ДЕЯТЕЛЬНОСТЬ ОБУЧАЮЩИХСЯ, ЖЕЛАНИЕ ПОЗНАВАТЬ НЕИЗВЕСТНОЕ</vt:lpstr>
      <vt:lpstr>ДИДАКТИЧЕСКИЕ ЗАДАЧИ УРОКА</vt:lpstr>
      <vt:lpstr>Слайд 10</vt:lpstr>
      <vt:lpstr>Особую роль в изучении химии отводят урокам-семинарам, урокам-конференциям, где количество затраченного труда на самостоятельную работу и результат сильно зависят от индивидуальных особенной личности. Особенности инновационного обучения – это внесение нового, усовершенствованного в уже существующее. Результативность новых методов заключается в инновационной деятельности учителя и творческой деятельности обучающегося.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ИННОВАЦИОННЫЕ ТЕХНОЛОГИИ В ПРЕПОДАВАНИИ ХИМИИ</dc:title>
  <cp:lastModifiedBy>АДминистратор</cp:lastModifiedBy>
  <cp:revision>138</cp:revision>
  <dcterms:created xsi:type="dcterms:W3CDTF">2012-12-05T16:45:35Z</dcterms:created>
  <dcterms:modified xsi:type="dcterms:W3CDTF">2012-12-06T08:18:25Z</dcterms:modified>
</cp:coreProperties>
</file>