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76" r:id="rId5"/>
    <p:sldId id="280" r:id="rId6"/>
    <p:sldId id="258" r:id="rId7"/>
    <p:sldId id="260" r:id="rId8"/>
    <p:sldId id="261" r:id="rId9"/>
    <p:sldId id="262" r:id="rId10"/>
    <p:sldId id="263" r:id="rId11"/>
    <p:sldId id="277" r:id="rId12"/>
    <p:sldId id="278" r:id="rId13"/>
    <p:sldId id="279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000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Лист1!$A$1:$A$6</c:f>
              <c:strCache>
                <c:ptCount val="6"/>
                <c:pt idx="0">
                  <c:v>сосна</c:v>
                </c:pt>
                <c:pt idx="1">
                  <c:v>лиственница</c:v>
                </c:pt>
                <c:pt idx="2">
                  <c:v>кедр</c:v>
                </c:pt>
                <c:pt idx="3">
                  <c:v>пихта</c:v>
                </c:pt>
                <c:pt idx="4">
                  <c:v>ель</c:v>
                </c:pt>
                <c:pt idx="5">
                  <c:v>прочие</c:v>
                </c:pt>
              </c:strCache>
            </c:strRef>
          </c:cat>
          <c:val>
            <c:numRef>
              <c:f>Лист1!$B$1:$B$6</c:f>
              <c:numCache>
                <c:formatCode>0%</c:formatCode>
                <c:ptCount val="6"/>
                <c:pt idx="0">
                  <c:v>0.4</c:v>
                </c:pt>
                <c:pt idx="1">
                  <c:v>0.35000000000000026</c:v>
                </c:pt>
                <c:pt idx="2">
                  <c:v>0.12000000000000002</c:v>
                </c:pt>
                <c:pt idx="3">
                  <c:v>6.0000000000000039E-2</c:v>
                </c:pt>
                <c:pt idx="4">
                  <c:v>6.0000000000000039E-2</c:v>
                </c:pt>
                <c:pt idx="5">
                  <c:v>1.0000000000000007E-2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r"/>
      <c:layout/>
      <c:overlay val="1"/>
      <c:txPr>
        <a:bodyPr/>
        <a:lstStyle/>
        <a:p>
          <a:pPr>
            <a:defRPr sz="3000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105D5-B16E-4DC9-AEAD-EDDF94D729C5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9AE0788F-F0A9-4FE3-949D-3C45386B1C3E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Почвы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EEA73555-EAE1-4F98-87E2-9A7AE646C492}" type="parTrans" cxnId="{5B62D5C7-4B19-4E84-A482-0F94522712BA}">
      <dgm:prSet/>
      <dgm:spPr/>
      <dgm:t>
        <a:bodyPr/>
        <a:lstStyle/>
        <a:p>
          <a:endParaRPr lang="ru-RU"/>
        </a:p>
      </dgm:t>
    </dgm:pt>
    <dgm:pt modelId="{C07DAC32-5F25-41AE-9012-56573948189D}" type="sibTrans" cxnId="{5B62D5C7-4B19-4E84-A482-0F94522712BA}">
      <dgm:prSet/>
      <dgm:spPr/>
      <dgm:t>
        <a:bodyPr/>
        <a:lstStyle/>
        <a:p>
          <a:endParaRPr lang="ru-RU"/>
        </a:p>
      </dgm:t>
    </dgm:pt>
    <dgm:pt modelId="{CB35FD4F-4745-43EA-810F-EDF3D96263CD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Фауна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D54692B7-93F9-4435-9E66-3B921B7FD5EF}" type="parTrans" cxnId="{62733898-91D6-42E5-86B0-D05FBD3201A1}">
      <dgm:prSet/>
      <dgm:spPr/>
      <dgm:t>
        <a:bodyPr/>
        <a:lstStyle/>
        <a:p>
          <a:endParaRPr lang="ru-RU"/>
        </a:p>
      </dgm:t>
    </dgm:pt>
    <dgm:pt modelId="{6185DAAF-8D0D-42FF-B33C-34521E380803}" type="sibTrans" cxnId="{62733898-91D6-42E5-86B0-D05FBD3201A1}">
      <dgm:prSet/>
      <dgm:spPr/>
      <dgm:t>
        <a:bodyPr/>
        <a:lstStyle/>
        <a:p>
          <a:endParaRPr lang="ru-RU"/>
        </a:p>
      </dgm:t>
    </dgm:pt>
    <dgm:pt modelId="{4954D896-3207-448B-A676-91F4AEBFAD1E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Флора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5C9A4C91-2030-44A0-980C-77323F24C800}" type="parTrans" cxnId="{B9D4C6D4-61EE-457E-B7CD-49C93B589FCA}">
      <dgm:prSet/>
      <dgm:spPr/>
      <dgm:t>
        <a:bodyPr/>
        <a:lstStyle/>
        <a:p>
          <a:endParaRPr lang="ru-RU"/>
        </a:p>
      </dgm:t>
    </dgm:pt>
    <dgm:pt modelId="{705B40C1-2D3F-4E6B-90E5-92056B702885}" type="sibTrans" cxnId="{B9D4C6D4-61EE-457E-B7CD-49C93B589FCA}">
      <dgm:prSet/>
      <dgm:spPr/>
      <dgm:t>
        <a:bodyPr/>
        <a:lstStyle/>
        <a:p>
          <a:endParaRPr lang="ru-RU"/>
        </a:p>
      </dgm:t>
    </dgm:pt>
    <dgm:pt modelId="{F672F588-C1DA-4662-9932-33EAECE3FAE5}" type="pres">
      <dgm:prSet presAssocID="{6B3105D5-B16E-4DC9-AEAD-EDDF94D729C5}" presName="compositeShape" presStyleCnt="0">
        <dgm:presLayoutVars>
          <dgm:chMax val="7"/>
          <dgm:dir/>
          <dgm:resizeHandles val="exact"/>
        </dgm:presLayoutVars>
      </dgm:prSet>
      <dgm:spPr/>
    </dgm:pt>
    <dgm:pt modelId="{15E2FBD2-D85F-4E9B-93BB-F4BD199903C8}" type="pres">
      <dgm:prSet presAssocID="{9AE0788F-F0A9-4FE3-949D-3C45386B1C3E}" presName="circ1" presStyleLbl="vennNode1" presStyleIdx="0" presStyleCnt="3"/>
      <dgm:spPr/>
      <dgm:t>
        <a:bodyPr/>
        <a:lstStyle/>
        <a:p>
          <a:endParaRPr lang="ru-RU"/>
        </a:p>
      </dgm:t>
    </dgm:pt>
    <dgm:pt modelId="{F756C505-922C-4A4F-A111-7D0B8CB8F8A6}" type="pres">
      <dgm:prSet presAssocID="{9AE0788F-F0A9-4FE3-949D-3C45386B1C3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05539-89AE-44B8-B05D-A8E5963777F5}" type="pres">
      <dgm:prSet presAssocID="{CB35FD4F-4745-43EA-810F-EDF3D96263CD}" presName="circ2" presStyleLbl="vennNode1" presStyleIdx="1" presStyleCnt="3"/>
      <dgm:spPr/>
      <dgm:t>
        <a:bodyPr/>
        <a:lstStyle/>
        <a:p>
          <a:endParaRPr lang="ru-RU"/>
        </a:p>
      </dgm:t>
    </dgm:pt>
    <dgm:pt modelId="{89812ACB-B731-4FBD-83AC-8A7100BB75BC}" type="pres">
      <dgm:prSet presAssocID="{CB35FD4F-4745-43EA-810F-EDF3D96263C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6698E-4AB9-46AD-B580-7E5333694C9F}" type="pres">
      <dgm:prSet presAssocID="{4954D896-3207-448B-A676-91F4AEBFAD1E}" presName="circ3" presStyleLbl="vennNode1" presStyleIdx="2" presStyleCnt="3"/>
      <dgm:spPr/>
      <dgm:t>
        <a:bodyPr/>
        <a:lstStyle/>
        <a:p>
          <a:endParaRPr lang="ru-RU"/>
        </a:p>
      </dgm:t>
    </dgm:pt>
    <dgm:pt modelId="{6C886A85-1CB0-4719-B4DF-C1679D43F127}" type="pres">
      <dgm:prSet presAssocID="{4954D896-3207-448B-A676-91F4AEBFAD1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74A734-E62A-41AB-A312-3CF17AB0973A}" type="presOf" srcId="{CB35FD4F-4745-43EA-810F-EDF3D96263CD}" destId="{89812ACB-B731-4FBD-83AC-8A7100BB75BC}" srcOrd="1" destOrd="0" presId="urn:microsoft.com/office/officeart/2005/8/layout/venn1"/>
    <dgm:cxn modelId="{CE72C570-8480-44BF-9211-C0FC4DB83D5E}" type="presOf" srcId="{CB35FD4F-4745-43EA-810F-EDF3D96263CD}" destId="{AFD05539-89AE-44B8-B05D-A8E5963777F5}" srcOrd="0" destOrd="0" presId="urn:microsoft.com/office/officeart/2005/8/layout/venn1"/>
    <dgm:cxn modelId="{56C99F5A-5243-4C69-83B5-796B3F0D3156}" type="presOf" srcId="{6B3105D5-B16E-4DC9-AEAD-EDDF94D729C5}" destId="{F672F588-C1DA-4662-9932-33EAECE3FAE5}" srcOrd="0" destOrd="0" presId="urn:microsoft.com/office/officeart/2005/8/layout/venn1"/>
    <dgm:cxn modelId="{E3F59AB0-B1DE-4177-BD83-9BDF9D0326F4}" type="presOf" srcId="{9AE0788F-F0A9-4FE3-949D-3C45386B1C3E}" destId="{15E2FBD2-D85F-4E9B-93BB-F4BD199903C8}" srcOrd="0" destOrd="0" presId="urn:microsoft.com/office/officeart/2005/8/layout/venn1"/>
    <dgm:cxn modelId="{62733898-91D6-42E5-86B0-D05FBD3201A1}" srcId="{6B3105D5-B16E-4DC9-AEAD-EDDF94D729C5}" destId="{CB35FD4F-4745-43EA-810F-EDF3D96263CD}" srcOrd="1" destOrd="0" parTransId="{D54692B7-93F9-4435-9E66-3B921B7FD5EF}" sibTransId="{6185DAAF-8D0D-42FF-B33C-34521E380803}"/>
    <dgm:cxn modelId="{5B62D5C7-4B19-4E84-A482-0F94522712BA}" srcId="{6B3105D5-B16E-4DC9-AEAD-EDDF94D729C5}" destId="{9AE0788F-F0A9-4FE3-949D-3C45386B1C3E}" srcOrd="0" destOrd="0" parTransId="{EEA73555-EAE1-4F98-87E2-9A7AE646C492}" sibTransId="{C07DAC32-5F25-41AE-9012-56573948189D}"/>
    <dgm:cxn modelId="{64CC92E1-DBF7-48F1-8AE9-585FF2500672}" type="presOf" srcId="{9AE0788F-F0A9-4FE3-949D-3C45386B1C3E}" destId="{F756C505-922C-4A4F-A111-7D0B8CB8F8A6}" srcOrd="1" destOrd="0" presId="urn:microsoft.com/office/officeart/2005/8/layout/venn1"/>
    <dgm:cxn modelId="{0D19C13F-E178-46BF-A4D2-33443E6B67B1}" type="presOf" srcId="{4954D896-3207-448B-A676-91F4AEBFAD1E}" destId="{2296698E-4AB9-46AD-B580-7E5333694C9F}" srcOrd="0" destOrd="0" presId="urn:microsoft.com/office/officeart/2005/8/layout/venn1"/>
    <dgm:cxn modelId="{B9D4C6D4-61EE-457E-B7CD-49C93B589FCA}" srcId="{6B3105D5-B16E-4DC9-AEAD-EDDF94D729C5}" destId="{4954D896-3207-448B-A676-91F4AEBFAD1E}" srcOrd="2" destOrd="0" parTransId="{5C9A4C91-2030-44A0-980C-77323F24C800}" sibTransId="{705B40C1-2D3F-4E6B-90E5-92056B702885}"/>
    <dgm:cxn modelId="{5C4CE972-5ABC-444F-AA10-9C5F14304014}" type="presOf" srcId="{4954D896-3207-448B-A676-91F4AEBFAD1E}" destId="{6C886A85-1CB0-4719-B4DF-C1679D43F127}" srcOrd="1" destOrd="0" presId="urn:microsoft.com/office/officeart/2005/8/layout/venn1"/>
    <dgm:cxn modelId="{FC518831-F29F-49CE-A34E-FB279FE28DF0}" type="presParOf" srcId="{F672F588-C1DA-4662-9932-33EAECE3FAE5}" destId="{15E2FBD2-D85F-4E9B-93BB-F4BD199903C8}" srcOrd="0" destOrd="0" presId="urn:microsoft.com/office/officeart/2005/8/layout/venn1"/>
    <dgm:cxn modelId="{8CD822C3-0BB2-40E8-B9BD-C1E6F3B1ACDD}" type="presParOf" srcId="{F672F588-C1DA-4662-9932-33EAECE3FAE5}" destId="{F756C505-922C-4A4F-A111-7D0B8CB8F8A6}" srcOrd="1" destOrd="0" presId="urn:microsoft.com/office/officeart/2005/8/layout/venn1"/>
    <dgm:cxn modelId="{28CBFAA1-9EC8-4709-A43F-E17F81C1F40A}" type="presParOf" srcId="{F672F588-C1DA-4662-9932-33EAECE3FAE5}" destId="{AFD05539-89AE-44B8-B05D-A8E5963777F5}" srcOrd="2" destOrd="0" presId="urn:microsoft.com/office/officeart/2005/8/layout/venn1"/>
    <dgm:cxn modelId="{62ADEB3D-D32A-46CD-9101-EAAB7050512D}" type="presParOf" srcId="{F672F588-C1DA-4662-9932-33EAECE3FAE5}" destId="{89812ACB-B731-4FBD-83AC-8A7100BB75BC}" srcOrd="3" destOrd="0" presId="urn:microsoft.com/office/officeart/2005/8/layout/venn1"/>
    <dgm:cxn modelId="{D8FBB7F0-83D8-4169-BFE5-684975257FA8}" type="presParOf" srcId="{F672F588-C1DA-4662-9932-33EAECE3FAE5}" destId="{2296698E-4AB9-46AD-B580-7E5333694C9F}" srcOrd="4" destOrd="0" presId="urn:microsoft.com/office/officeart/2005/8/layout/venn1"/>
    <dgm:cxn modelId="{B5EF3C9C-B2C9-4721-A1BD-EFA4D7BE92A5}" type="presParOf" srcId="{F672F588-C1DA-4662-9932-33EAECE3FAE5}" destId="{6C886A85-1CB0-4719-B4DF-C1679D43F12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B36EB9-FDBD-4DCA-BCC3-241347A4CEB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14FBFEF-3C85-42A8-9123-082F28E66096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значение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6C08E8BA-7127-4218-8B64-4F81385A1C47}" type="parTrans" cxnId="{E729C6B1-C1DD-45DF-AE78-272D16C973F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4F28667-457B-4C10-9197-9D4E1F44CAE1}" type="sibTrans" cxnId="{E729C6B1-C1DD-45DF-AE78-272D16C973F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86282FC1-AD65-4D0D-8999-BC50A9DE1E44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географическое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D1FDB237-0A20-4D57-8365-A251804E1AED}" type="parTrans" cxnId="{023B3AA4-B09E-4357-AC8B-7629BBB8E7C9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D8A3A588-9F96-4F34-8C5C-F10A875F887A}" type="sibTrans" cxnId="{023B3AA4-B09E-4357-AC8B-7629BBB8E7C9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409A7F4-7568-40C9-B45E-E5052E53FC70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…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CA5C2D56-35CE-4D40-9658-643D467FDB1F}" type="parTrans" cxnId="{1C0CB267-2B3A-45BD-A245-1C09E53CEA5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FC7DEB2-5428-432F-ABE3-52B00A1C1469}" type="sibTrans" cxnId="{1C0CB267-2B3A-45BD-A245-1C09E53CEA5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F798C29-B5A2-4549-B20B-52B2E8E927E3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…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7D74B3D3-5F50-45AC-BF3B-C29EA24F41BB}" type="parTrans" cxnId="{F1DBE05D-5D0B-422E-B5C5-39ECC854B730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9AEEA4E-7C79-497F-AF9A-7F17CD08FFED}" type="sibTrans" cxnId="{F1DBE05D-5D0B-422E-B5C5-39ECC854B730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5E91ABFC-02BA-4953-9B89-8EF5B4F726A9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хозяйственное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BC0660AC-4B44-4E07-9ACE-DEFB6C34E377}" type="parTrans" cxnId="{F3E1C62F-CB4B-40E4-9F0C-556AA7C2F66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B10BE74-0641-481F-9244-8205F59E2168}" type="sibTrans" cxnId="{F3E1C62F-CB4B-40E4-9F0C-556AA7C2F66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9C339DE-200A-466D-971C-2A78D59F661D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….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9F54BDD4-B313-4E36-A680-A745872D2CB7}" type="parTrans" cxnId="{D2E5FB99-3038-4815-BE45-E0445ED2B3F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47890CB-B0D5-409F-B882-144CA9FC0F33}" type="sibTrans" cxnId="{D2E5FB99-3038-4815-BE45-E0445ED2B3FA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09AB1B6-3AFC-4E4B-9A5B-7F7CD537C1DD}">
      <dgm:prSet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…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A37E48F0-0205-4B55-9B31-30049A6AD3A4}" type="parTrans" cxnId="{CB5C456A-B1FA-411B-826B-3396560E0F60}">
      <dgm:prSet/>
      <dgm:spPr/>
      <dgm:t>
        <a:bodyPr/>
        <a:lstStyle/>
        <a:p>
          <a:endParaRPr lang="ru-RU"/>
        </a:p>
      </dgm:t>
    </dgm:pt>
    <dgm:pt modelId="{ACEF71A2-8374-4741-8388-E0E34D2E13DB}" type="sibTrans" cxnId="{CB5C456A-B1FA-411B-826B-3396560E0F60}">
      <dgm:prSet/>
      <dgm:spPr/>
      <dgm:t>
        <a:bodyPr/>
        <a:lstStyle/>
        <a:p>
          <a:endParaRPr lang="ru-RU"/>
        </a:p>
      </dgm:t>
    </dgm:pt>
    <dgm:pt modelId="{9F8F69C1-A2DA-4C30-9096-0A92937B75FD}" type="pres">
      <dgm:prSet presAssocID="{F4B36EB9-FDBD-4DCA-BCC3-241347A4CE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079190-C88E-4C91-ACE4-8C508183C123}" type="pres">
      <dgm:prSet presAssocID="{914FBFEF-3C85-42A8-9123-082F28E66096}" presName="hierRoot1" presStyleCnt="0"/>
      <dgm:spPr/>
    </dgm:pt>
    <dgm:pt modelId="{CC089340-D093-4D80-B2F7-5ACDEE1BD76F}" type="pres">
      <dgm:prSet presAssocID="{914FBFEF-3C85-42A8-9123-082F28E66096}" presName="composite" presStyleCnt="0"/>
      <dgm:spPr/>
    </dgm:pt>
    <dgm:pt modelId="{D3140AE0-D80D-4174-91B8-1FE10CA15817}" type="pres">
      <dgm:prSet presAssocID="{914FBFEF-3C85-42A8-9123-082F28E66096}" presName="background" presStyleLbl="node0" presStyleIdx="0" presStyleCnt="1"/>
      <dgm:spPr/>
    </dgm:pt>
    <dgm:pt modelId="{2B589A56-CCC0-4E3C-8815-BCBAA4496291}" type="pres">
      <dgm:prSet presAssocID="{914FBFEF-3C85-42A8-9123-082F28E66096}" presName="text" presStyleLbl="fgAcc0" presStyleIdx="0" presStyleCnt="1" custScaleX="191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DFBBC0-DB52-44AA-B40D-29C41D0975E5}" type="pres">
      <dgm:prSet presAssocID="{914FBFEF-3C85-42A8-9123-082F28E66096}" presName="hierChild2" presStyleCnt="0"/>
      <dgm:spPr/>
    </dgm:pt>
    <dgm:pt modelId="{64063DAD-2998-455F-B900-D335C79294BA}" type="pres">
      <dgm:prSet presAssocID="{D1FDB237-0A20-4D57-8365-A251804E1AE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BF9519-A8CD-440D-A8CE-E8225A676464}" type="pres">
      <dgm:prSet presAssocID="{86282FC1-AD65-4D0D-8999-BC50A9DE1E44}" presName="hierRoot2" presStyleCnt="0"/>
      <dgm:spPr/>
    </dgm:pt>
    <dgm:pt modelId="{13A98299-DAD1-48EC-A16B-11882AE82B34}" type="pres">
      <dgm:prSet presAssocID="{86282FC1-AD65-4D0D-8999-BC50A9DE1E44}" presName="composite2" presStyleCnt="0"/>
      <dgm:spPr/>
    </dgm:pt>
    <dgm:pt modelId="{78ABCDEB-686E-4940-B24B-39A3CB14691A}" type="pres">
      <dgm:prSet presAssocID="{86282FC1-AD65-4D0D-8999-BC50A9DE1E44}" presName="background2" presStyleLbl="node2" presStyleIdx="0" presStyleCnt="2"/>
      <dgm:spPr/>
    </dgm:pt>
    <dgm:pt modelId="{2DCEA66B-7FF4-4960-8038-9F83BDB6F11F}" type="pres">
      <dgm:prSet presAssocID="{86282FC1-AD65-4D0D-8999-BC50A9DE1E44}" presName="text2" presStyleLbl="fgAcc2" presStyleIdx="0" presStyleCnt="2" custScaleX="1796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CC8014-9FBF-4D3B-8606-0927ED63094D}" type="pres">
      <dgm:prSet presAssocID="{86282FC1-AD65-4D0D-8999-BC50A9DE1E44}" presName="hierChild3" presStyleCnt="0"/>
      <dgm:spPr/>
    </dgm:pt>
    <dgm:pt modelId="{0E560FA0-4F20-4925-A5B8-D1AFBD364B16}" type="pres">
      <dgm:prSet presAssocID="{CA5C2D56-35CE-4D40-9658-643D467FDB1F}" presName="Name17" presStyleLbl="parChTrans1D3" presStyleIdx="0" presStyleCnt="4"/>
      <dgm:spPr/>
      <dgm:t>
        <a:bodyPr/>
        <a:lstStyle/>
        <a:p>
          <a:endParaRPr lang="ru-RU"/>
        </a:p>
      </dgm:t>
    </dgm:pt>
    <dgm:pt modelId="{24E3330C-214D-47F5-AE7A-0B612CB66B57}" type="pres">
      <dgm:prSet presAssocID="{E409A7F4-7568-40C9-B45E-E5052E53FC70}" presName="hierRoot3" presStyleCnt="0"/>
      <dgm:spPr/>
    </dgm:pt>
    <dgm:pt modelId="{F02EF150-C5C8-4729-828B-71E510865082}" type="pres">
      <dgm:prSet presAssocID="{E409A7F4-7568-40C9-B45E-E5052E53FC70}" presName="composite3" presStyleCnt="0"/>
      <dgm:spPr/>
    </dgm:pt>
    <dgm:pt modelId="{411CF626-0CBC-4183-BAED-E87D687921D0}" type="pres">
      <dgm:prSet presAssocID="{E409A7F4-7568-40C9-B45E-E5052E53FC70}" presName="background3" presStyleLbl="node3" presStyleIdx="0" presStyleCnt="4"/>
      <dgm:spPr/>
    </dgm:pt>
    <dgm:pt modelId="{818E2F7F-DD7D-4080-9A85-8147032B7908}" type="pres">
      <dgm:prSet presAssocID="{E409A7F4-7568-40C9-B45E-E5052E53FC7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ED9543-B5CA-46FB-8740-0C2EFEB0BCAE}" type="pres">
      <dgm:prSet presAssocID="{E409A7F4-7568-40C9-B45E-E5052E53FC70}" presName="hierChild4" presStyleCnt="0"/>
      <dgm:spPr/>
    </dgm:pt>
    <dgm:pt modelId="{08F1B01C-0D16-4DCB-B757-0541192534F1}" type="pres">
      <dgm:prSet presAssocID="{7D74B3D3-5F50-45AC-BF3B-C29EA24F41BB}" presName="Name17" presStyleLbl="parChTrans1D3" presStyleIdx="1" presStyleCnt="4"/>
      <dgm:spPr/>
      <dgm:t>
        <a:bodyPr/>
        <a:lstStyle/>
        <a:p>
          <a:endParaRPr lang="ru-RU"/>
        </a:p>
      </dgm:t>
    </dgm:pt>
    <dgm:pt modelId="{737749FB-04EC-435A-B825-8F3A91289D91}" type="pres">
      <dgm:prSet presAssocID="{BF798C29-B5A2-4549-B20B-52B2E8E927E3}" presName="hierRoot3" presStyleCnt="0"/>
      <dgm:spPr/>
    </dgm:pt>
    <dgm:pt modelId="{A98BD90F-A5DF-405E-8218-75667EF9632C}" type="pres">
      <dgm:prSet presAssocID="{BF798C29-B5A2-4549-B20B-52B2E8E927E3}" presName="composite3" presStyleCnt="0"/>
      <dgm:spPr/>
    </dgm:pt>
    <dgm:pt modelId="{FCB35025-270B-46FE-81DF-6A466550781D}" type="pres">
      <dgm:prSet presAssocID="{BF798C29-B5A2-4549-B20B-52B2E8E927E3}" presName="background3" presStyleLbl="node3" presStyleIdx="1" presStyleCnt="4"/>
      <dgm:spPr/>
    </dgm:pt>
    <dgm:pt modelId="{2A42D102-1967-4A93-9E1F-E562EA5D5089}" type="pres">
      <dgm:prSet presAssocID="{BF798C29-B5A2-4549-B20B-52B2E8E927E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900C6-F30C-455F-A68E-30AB0A67D946}" type="pres">
      <dgm:prSet presAssocID="{BF798C29-B5A2-4549-B20B-52B2E8E927E3}" presName="hierChild4" presStyleCnt="0"/>
      <dgm:spPr/>
    </dgm:pt>
    <dgm:pt modelId="{CF187D7B-9ABE-42F8-8EE8-452A632CC5D8}" type="pres">
      <dgm:prSet presAssocID="{BC0660AC-4B44-4E07-9ACE-DEFB6C34E37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7083D93-CD7F-421A-90D4-CE181EA77596}" type="pres">
      <dgm:prSet presAssocID="{5E91ABFC-02BA-4953-9B89-8EF5B4F726A9}" presName="hierRoot2" presStyleCnt="0"/>
      <dgm:spPr/>
    </dgm:pt>
    <dgm:pt modelId="{7B40054C-6979-41C6-B691-E0B31A44DF0A}" type="pres">
      <dgm:prSet presAssocID="{5E91ABFC-02BA-4953-9B89-8EF5B4F726A9}" presName="composite2" presStyleCnt="0"/>
      <dgm:spPr/>
    </dgm:pt>
    <dgm:pt modelId="{14BE2E5C-E485-493C-9262-598A61745440}" type="pres">
      <dgm:prSet presAssocID="{5E91ABFC-02BA-4953-9B89-8EF5B4F726A9}" presName="background2" presStyleLbl="node2" presStyleIdx="1" presStyleCnt="2"/>
      <dgm:spPr/>
    </dgm:pt>
    <dgm:pt modelId="{E41B311D-5789-44D3-9000-F3AE1D1C9BC9}" type="pres">
      <dgm:prSet presAssocID="{5E91ABFC-02BA-4953-9B89-8EF5B4F726A9}" presName="text2" presStyleLbl="fgAcc2" presStyleIdx="1" presStyleCnt="2" custScaleX="146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37A2D8-FD5B-4891-8CB4-E514B6AB220D}" type="pres">
      <dgm:prSet presAssocID="{5E91ABFC-02BA-4953-9B89-8EF5B4F726A9}" presName="hierChild3" presStyleCnt="0"/>
      <dgm:spPr/>
    </dgm:pt>
    <dgm:pt modelId="{6026E8C4-03F3-4D6D-8816-4DE22A8447AF}" type="pres">
      <dgm:prSet presAssocID="{9F54BDD4-B313-4E36-A680-A745872D2CB7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9A043DF-9FFC-4CB1-B9A4-B851C6B78D93}" type="pres">
      <dgm:prSet presAssocID="{69C339DE-200A-466D-971C-2A78D59F661D}" presName="hierRoot3" presStyleCnt="0"/>
      <dgm:spPr/>
    </dgm:pt>
    <dgm:pt modelId="{DB7C2B21-2200-4CA2-B3D3-428911164E9C}" type="pres">
      <dgm:prSet presAssocID="{69C339DE-200A-466D-971C-2A78D59F661D}" presName="composite3" presStyleCnt="0"/>
      <dgm:spPr/>
    </dgm:pt>
    <dgm:pt modelId="{3D273D31-CA78-498B-94E5-141D0016F3A2}" type="pres">
      <dgm:prSet presAssocID="{69C339DE-200A-466D-971C-2A78D59F661D}" presName="background3" presStyleLbl="node3" presStyleIdx="2" presStyleCnt="4"/>
      <dgm:spPr/>
    </dgm:pt>
    <dgm:pt modelId="{5D69EDE3-3F2B-443C-A54F-3A8A93E005D0}" type="pres">
      <dgm:prSet presAssocID="{69C339DE-200A-466D-971C-2A78D59F661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0BCB50-446A-4083-9DE8-E5782467FD88}" type="pres">
      <dgm:prSet presAssocID="{69C339DE-200A-466D-971C-2A78D59F661D}" presName="hierChild4" presStyleCnt="0"/>
      <dgm:spPr/>
    </dgm:pt>
    <dgm:pt modelId="{C559AA65-913A-4C51-AF05-A7D20950F84C}" type="pres">
      <dgm:prSet presAssocID="{A37E48F0-0205-4B55-9B31-30049A6AD3A4}" presName="Name17" presStyleLbl="parChTrans1D3" presStyleIdx="3" presStyleCnt="4"/>
      <dgm:spPr/>
      <dgm:t>
        <a:bodyPr/>
        <a:lstStyle/>
        <a:p>
          <a:endParaRPr lang="ru-RU"/>
        </a:p>
      </dgm:t>
    </dgm:pt>
    <dgm:pt modelId="{BDFC9233-1B2B-40E3-B227-0699DAD39886}" type="pres">
      <dgm:prSet presAssocID="{E09AB1B6-3AFC-4E4B-9A5B-7F7CD537C1DD}" presName="hierRoot3" presStyleCnt="0"/>
      <dgm:spPr/>
    </dgm:pt>
    <dgm:pt modelId="{56B67E74-FE45-464D-A98B-73F3A6F19CE2}" type="pres">
      <dgm:prSet presAssocID="{E09AB1B6-3AFC-4E4B-9A5B-7F7CD537C1DD}" presName="composite3" presStyleCnt="0"/>
      <dgm:spPr/>
    </dgm:pt>
    <dgm:pt modelId="{CC83297E-CB11-4B63-B819-5F0E3CA29A27}" type="pres">
      <dgm:prSet presAssocID="{E09AB1B6-3AFC-4E4B-9A5B-7F7CD537C1DD}" presName="background3" presStyleLbl="node3" presStyleIdx="3" presStyleCnt="4"/>
      <dgm:spPr/>
    </dgm:pt>
    <dgm:pt modelId="{DC47BFD4-3E2C-47CF-B23E-A7C3034B8099}" type="pres">
      <dgm:prSet presAssocID="{E09AB1B6-3AFC-4E4B-9A5B-7F7CD537C1D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53D4FC-B3B1-4757-92F3-12B253224BB9}" type="pres">
      <dgm:prSet presAssocID="{E09AB1B6-3AFC-4E4B-9A5B-7F7CD537C1DD}" presName="hierChild4" presStyleCnt="0"/>
      <dgm:spPr/>
    </dgm:pt>
  </dgm:ptLst>
  <dgm:cxnLst>
    <dgm:cxn modelId="{CB5C456A-B1FA-411B-826B-3396560E0F60}" srcId="{5E91ABFC-02BA-4953-9B89-8EF5B4F726A9}" destId="{E09AB1B6-3AFC-4E4B-9A5B-7F7CD537C1DD}" srcOrd="1" destOrd="0" parTransId="{A37E48F0-0205-4B55-9B31-30049A6AD3A4}" sibTransId="{ACEF71A2-8374-4741-8388-E0E34D2E13DB}"/>
    <dgm:cxn modelId="{42459351-97D4-47CF-B4FC-759FFCFB6735}" type="presOf" srcId="{E409A7F4-7568-40C9-B45E-E5052E53FC70}" destId="{818E2F7F-DD7D-4080-9A85-8147032B7908}" srcOrd="0" destOrd="0" presId="urn:microsoft.com/office/officeart/2005/8/layout/hierarchy1"/>
    <dgm:cxn modelId="{F1DBE05D-5D0B-422E-B5C5-39ECC854B730}" srcId="{86282FC1-AD65-4D0D-8999-BC50A9DE1E44}" destId="{BF798C29-B5A2-4549-B20B-52B2E8E927E3}" srcOrd="1" destOrd="0" parTransId="{7D74B3D3-5F50-45AC-BF3B-C29EA24F41BB}" sibTransId="{19AEEA4E-7C79-497F-AF9A-7F17CD08FFED}"/>
    <dgm:cxn modelId="{1FCFC037-4B6C-4140-8AB5-050E2CC87A13}" type="presOf" srcId="{F4B36EB9-FDBD-4DCA-BCC3-241347A4CEBF}" destId="{9F8F69C1-A2DA-4C30-9096-0A92937B75FD}" srcOrd="0" destOrd="0" presId="urn:microsoft.com/office/officeart/2005/8/layout/hierarchy1"/>
    <dgm:cxn modelId="{875AE447-BA5C-43B0-AC79-3880C625A0D3}" type="presOf" srcId="{914FBFEF-3C85-42A8-9123-082F28E66096}" destId="{2B589A56-CCC0-4E3C-8815-BCBAA4496291}" srcOrd="0" destOrd="0" presId="urn:microsoft.com/office/officeart/2005/8/layout/hierarchy1"/>
    <dgm:cxn modelId="{6BBDBE7A-AF2C-4F8A-9B05-5CC4964A9A4C}" type="presOf" srcId="{86282FC1-AD65-4D0D-8999-BC50A9DE1E44}" destId="{2DCEA66B-7FF4-4960-8038-9F83BDB6F11F}" srcOrd="0" destOrd="0" presId="urn:microsoft.com/office/officeart/2005/8/layout/hierarchy1"/>
    <dgm:cxn modelId="{D2E5FB99-3038-4815-BE45-E0445ED2B3FA}" srcId="{5E91ABFC-02BA-4953-9B89-8EF5B4F726A9}" destId="{69C339DE-200A-466D-971C-2A78D59F661D}" srcOrd="0" destOrd="0" parTransId="{9F54BDD4-B313-4E36-A680-A745872D2CB7}" sibTransId="{647890CB-B0D5-409F-B882-144CA9FC0F33}"/>
    <dgm:cxn modelId="{B9BE32D6-80F6-4B5E-8C86-3738E605D38C}" type="presOf" srcId="{A37E48F0-0205-4B55-9B31-30049A6AD3A4}" destId="{C559AA65-913A-4C51-AF05-A7D20950F84C}" srcOrd="0" destOrd="0" presId="urn:microsoft.com/office/officeart/2005/8/layout/hierarchy1"/>
    <dgm:cxn modelId="{93363A04-802E-424B-9E5F-8A5E25DB313D}" type="presOf" srcId="{BC0660AC-4B44-4E07-9ACE-DEFB6C34E377}" destId="{CF187D7B-9ABE-42F8-8EE8-452A632CC5D8}" srcOrd="0" destOrd="0" presId="urn:microsoft.com/office/officeart/2005/8/layout/hierarchy1"/>
    <dgm:cxn modelId="{023B3AA4-B09E-4357-AC8B-7629BBB8E7C9}" srcId="{914FBFEF-3C85-42A8-9123-082F28E66096}" destId="{86282FC1-AD65-4D0D-8999-BC50A9DE1E44}" srcOrd="0" destOrd="0" parTransId="{D1FDB237-0A20-4D57-8365-A251804E1AED}" sibTransId="{D8A3A588-9F96-4F34-8C5C-F10A875F887A}"/>
    <dgm:cxn modelId="{F3E1C62F-CB4B-40E4-9F0C-556AA7C2F66F}" srcId="{914FBFEF-3C85-42A8-9123-082F28E66096}" destId="{5E91ABFC-02BA-4953-9B89-8EF5B4F726A9}" srcOrd="1" destOrd="0" parTransId="{BC0660AC-4B44-4E07-9ACE-DEFB6C34E377}" sibTransId="{4B10BE74-0641-481F-9244-8205F59E2168}"/>
    <dgm:cxn modelId="{1C0CB267-2B3A-45BD-A245-1C09E53CEA53}" srcId="{86282FC1-AD65-4D0D-8999-BC50A9DE1E44}" destId="{E409A7F4-7568-40C9-B45E-E5052E53FC70}" srcOrd="0" destOrd="0" parTransId="{CA5C2D56-35CE-4D40-9658-643D467FDB1F}" sibTransId="{4FC7DEB2-5428-432F-ABE3-52B00A1C1469}"/>
    <dgm:cxn modelId="{C33F45D0-6FD9-4BF2-AFC7-02311DB85339}" type="presOf" srcId="{BF798C29-B5A2-4549-B20B-52B2E8E927E3}" destId="{2A42D102-1967-4A93-9E1F-E562EA5D5089}" srcOrd="0" destOrd="0" presId="urn:microsoft.com/office/officeart/2005/8/layout/hierarchy1"/>
    <dgm:cxn modelId="{D79E2EFA-628C-4093-BDE2-8976D8BA75BB}" type="presOf" srcId="{9F54BDD4-B313-4E36-A680-A745872D2CB7}" destId="{6026E8C4-03F3-4D6D-8816-4DE22A8447AF}" srcOrd="0" destOrd="0" presId="urn:microsoft.com/office/officeart/2005/8/layout/hierarchy1"/>
    <dgm:cxn modelId="{8A5EAF47-ADC4-465D-B6EB-828910808A48}" type="presOf" srcId="{69C339DE-200A-466D-971C-2A78D59F661D}" destId="{5D69EDE3-3F2B-443C-A54F-3A8A93E005D0}" srcOrd="0" destOrd="0" presId="urn:microsoft.com/office/officeart/2005/8/layout/hierarchy1"/>
    <dgm:cxn modelId="{215E09AD-4E8D-4DC3-AC33-DA7D3271FABE}" type="presOf" srcId="{5E91ABFC-02BA-4953-9B89-8EF5B4F726A9}" destId="{E41B311D-5789-44D3-9000-F3AE1D1C9BC9}" srcOrd="0" destOrd="0" presId="urn:microsoft.com/office/officeart/2005/8/layout/hierarchy1"/>
    <dgm:cxn modelId="{55FC4399-DCD5-4A1B-BEE9-068E2D929145}" type="presOf" srcId="{7D74B3D3-5F50-45AC-BF3B-C29EA24F41BB}" destId="{08F1B01C-0D16-4DCB-B757-0541192534F1}" srcOrd="0" destOrd="0" presId="urn:microsoft.com/office/officeart/2005/8/layout/hierarchy1"/>
    <dgm:cxn modelId="{E729C6B1-C1DD-45DF-AE78-272D16C973FE}" srcId="{F4B36EB9-FDBD-4DCA-BCC3-241347A4CEBF}" destId="{914FBFEF-3C85-42A8-9123-082F28E66096}" srcOrd="0" destOrd="0" parTransId="{6C08E8BA-7127-4218-8B64-4F81385A1C47}" sibTransId="{14F28667-457B-4C10-9197-9D4E1F44CAE1}"/>
    <dgm:cxn modelId="{47A07AE4-7824-44B0-B2E0-672212D26C9D}" type="presOf" srcId="{D1FDB237-0A20-4D57-8365-A251804E1AED}" destId="{64063DAD-2998-455F-B900-D335C79294BA}" srcOrd="0" destOrd="0" presId="urn:microsoft.com/office/officeart/2005/8/layout/hierarchy1"/>
    <dgm:cxn modelId="{9F341054-9A43-4895-A509-84416900990C}" type="presOf" srcId="{CA5C2D56-35CE-4D40-9658-643D467FDB1F}" destId="{0E560FA0-4F20-4925-A5B8-D1AFBD364B16}" srcOrd="0" destOrd="0" presId="urn:microsoft.com/office/officeart/2005/8/layout/hierarchy1"/>
    <dgm:cxn modelId="{D2CC4E6F-7EBD-4EF9-B939-77E64AE30955}" type="presOf" srcId="{E09AB1B6-3AFC-4E4B-9A5B-7F7CD537C1DD}" destId="{DC47BFD4-3E2C-47CF-B23E-A7C3034B8099}" srcOrd="0" destOrd="0" presId="urn:microsoft.com/office/officeart/2005/8/layout/hierarchy1"/>
    <dgm:cxn modelId="{5271DC7B-231C-4A6A-88E0-9F97B99E5C3F}" type="presParOf" srcId="{9F8F69C1-A2DA-4C30-9096-0A92937B75FD}" destId="{20079190-C88E-4C91-ACE4-8C508183C123}" srcOrd="0" destOrd="0" presId="urn:microsoft.com/office/officeart/2005/8/layout/hierarchy1"/>
    <dgm:cxn modelId="{DFC85B6D-058C-4521-9534-1D40EACFA392}" type="presParOf" srcId="{20079190-C88E-4C91-ACE4-8C508183C123}" destId="{CC089340-D093-4D80-B2F7-5ACDEE1BD76F}" srcOrd="0" destOrd="0" presId="urn:microsoft.com/office/officeart/2005/8/layout/hierarchy1"/>
    <dgm:cxn modelId="{945B85BB-C9B1-465B-AC5B-58A61412D64A}" type="presParOf" srcId="{CC089340-D093-4D80-B2F7-5ACDEE1BD76F}" destId="{D3140AE0-D80D-4174-91B8-1FE10CA15817}" srcOrd="0" destOrd="0" presId="urn:microsoft.com/office/officeart/2005/8/layout/hierarchy1"/>
    <dgm:cxn modelId="{1CD502FC-0CED-4592-A2BA-3D7222A44479}" type="presParOf" srcId="{CC089340-D093-4D80-B2F7-5ACDEE1BD76F}" destId="{2B589A56-CCC0-4E3C-8815-BCBAA4496291}" srcOrd="1" destOrd="0" presId="urn:microsoft.com/office/officeart/2005/8/layout/hierarchy1"/>
    <dgm:cxn modelId="{D5925597-E37C-45C2-A833-23EF14236154}" type="presParOf" srcId="{20079190-C88E-4C91-ACE4-8C508183C123}" destId="{66DFBBC0-DB52-44AA-B40D-29C41D0975E5}" srcOrd="1" destOrd="0" presId="urn:microsoft.com/office/officeart/2005/8/layout/hierarchy1"/>
    <dgm:cxn modelId="{559C7BDA-4F70-40FA-A1C0-1FC9223D788B}" type="presParOf" srcId="{66DFBBC0-DB52-44AA-B40D-29C41D0975E5}" destId="{64063DAD-2998-455F-B900-D335C79294BA}" srcOrd="0" destOrd="0" presId="urn:microsoft.com/office/officeart/2005/8/layout/hierarchy1"/>
    <dgm:cxn modelId="{5DBBF920-56E3-49D4-A1E2-352B96B339AB}" type="presParOf" srcId="{66DFBBC0-DB52-44AA-B40D-29C41D0975E5}" destId="{9DBF9519-A8CD-440D-A8CE-E8225A676464}" srcOrd="1" destOrd="0" presId="urn:microsoft.com/office/officeart/2005/8/layout/hierarchy1"/>
    <dgm:cxn modelId="{283DB33B-5E52-4FF6-A85B-A02F22D88F7A}" type="presParOf" srcId="{9DBF9519-A8CD-440D-A8CE-E8225A676464}" destId="{13A98299-DAD1-48EC-A16B-11882AE82B34}" srcOrd="0" destOrd="0" presId="urn:microsoft.com/office/officeart/2005/8/layout/hierarchy1"/>
    <dgm:cxn modelId="{9A04A7E8-8268-4D07-9194-0BF33D45CCA8}" type="presParOf" srcId="{13A98299-DAD1-48EC-A16B-11882AE82B34}" destId="{78ABCDEB-686E-4940-B24B-39A3CB14691A}" srcOrd="0" destOrd="0" presId="urn:microsoft.com/office/officeart/2005/8/layout/hierarchy1"/>
    <dgm:cxn modelId="{28DA6D0B-3A4E-41DC-9728-074BA5702FAE}" type="presParOf" srcId="{13A98299-DAD1-48EC-A16B-11882AE82B34}" destId="{2DCEA66B-7FF4-4960-8038-9F83BDB6F11F}" srcOrd="1" destOrd="0" presId="urn:microsoft.com/office/officeart/2005/8/layout/hierarchy1"/>
    <dgm:cxn modelId="{F93E7E55-7FC1-48F9-B0F5-D9E0DF89FA32}" type="presParOf" srcId="{9DBF9519-A8CD-440D-A8CE-E8225A676464}" destId="{BDCC8014-9FBF-4D3B-8606-0927ED63094D}" srcOrd="1" destOrd="0" presId="urn:microsoft.com/office/officeart/2005/8/layout/hierarchy1"/>
    <dgm:cxn modelId="{C5779BA0-1ECC-4648-807D-1A17248D5CDA}" type="presParOf" srcId="{BDCC8014-9FBF-4D3B-8606-0927ED63094D}" destId="{0E560FA0-4F20-4925-A5B8-D1AFBD364B16}" srcOrd="0" destOrd="0" presId="urn:microsoft.com/office/officeart/2005/8/layout/hierarchy1"/>
    <dgm:cxn modelId="{7299C904-E6F1-495B-B5D9-0289AD82639F}" type="presParOf" srcId="{BDCC8014-9FBF-4D3B-8606-0927ED63094D}" destId="{24E3330C-214D-47F5-AE7A-0B612CB66B57}" srcOrd="1" destOrd="0" presId="urn:microsoft.com/office/officeart/2005/8/layout/hierarchy1"/>
    <dgm:cxn modelId="{4DD7902C-E339-47B5-AC50-5F04D5F151B8}" type="presParOf" srcId="{24E3330C-214D-47F5-AE7A-0B612CB66B57}" destId="{F02EF150-C5C8-4729-828B-71E510865082}" srcOrd="0" destOrd="0" presId="urn:microsoft.com/office/officeart/2005/8/layout/hierarchy1"/>
    <dgm:cxn modelId="{2BBB2E7E-DB7F-4761-9DD0-5372FC49B137}" type="presParOf" srcId="{F02EF150-C5C8-4729-828B-71E510865082}" destId="{411CF626-0CBC-4183-BAED-E87D687921D0}" srcOrd="0" destOrd="0" presId="urn:microsoft.com/office/officeart/2005/8/layout/hierarchy1"/>
    <dgm:cxn modelId="{19BF413B-50EE-4670-8E02-F0ECCF228AD6}" type="presParOf" srcId="{F02EF150-C5C8-4729-828B-71E510865082}" destId="{818E2F7F-DD7D-4080-9A85-8147032B7908}" srcOrd="1" destOrd="0" presId="urn:microsoft.com/office/officeart/2005/8/layout/hierarchy1"/>
    <dgm:cxn modelId="{223AA8D6-8989-494C-AD31-D8E1D90716E3}" type="presParOf" srcId="{24E3330C-214D-47F5-AE7A-0B612CB66B57}" destId="{93ED9543-B5CA-46FB-8740-0C2EFEB0BCAE}" srcOrd="1" destOrd="0" presId="urn:microsoft.com/office/officeart/2005/8/layout/hierarchy1"/>
    <dgm:cxn modelId="{0F86F9AF-E44C-4BD7-AA9D-04DBA92CABDD}" type="presParOf" srcId="{BDCC8014-9FBF-4D3B-8606-0927ED63094D}" destId="{08F1B01C-0D16-4DCB-B757-0541192534F1}" srcOrd="2" destOrd="0" presId="urn:microsoft.com/office/officeart/2005/8/layout/hierarchy1"/>
    <dgm:cxn modelId="{3CF0F0E6-1382-4208-BE62-11891A50180A}" type="presParOf" srcId="{BDCC8014-9FBF-4D3B-8606-0927ED63094D}" destId="{737749FB-04EC-435A-B825-8F3A91289D91}" srcOrd="3" destOrd="0" presId="urn:microsoft.com/office/officeart/2005/8/layout/hierarchy1"/>
    <dgm:cxn modelId="{1FAFA2B2-1686-4CAB-BDD0-625EE695C00B}" type="presParOf" srcId="{737749FB-04EC-435A-B825-8F3A91289D91}" destId="{A98BD90F-A5DF-405E-8218-75667EF9632C}" srcOrd="0" destOrd="0" presId="urn:microsoft.com/office/officeart/2005/8/layout/hierarchy1"/>
    <dgm:cxn modelId="{FECD4F9F-2663-4556-9BA5-CCA652D3962F}" type="presParOf" srcId="{A98BD90F-A5DF-405E-8218-75667EF9632C}" destId="{FCB35025-270B-46FE-81DF-6A466550781D}" srcOrd="0" destOrd="0" presId="urn:microsoft.com/office/officeart/2005/8/layout/hierarchy1"/>
    <dgm:cxn modelId="{49C467CF-2513-4FD4-B015-49B035C10BA7}" type="presParOf" srcId="{A98BD90F-A5DF-405E-8218-75667EF9632C}" destId="{2A42D102-1967-4A93-9E1F-E562EA5D5089}" srcOrd="1" destOrd="0" presId="urn:microsoft.com/office/officeart/2005/8/layout/hierarchy1"/>
    <dgm:cxn modelId="{0C26D6E2-5761-4820-89FE-B4C129B71AAF}" type="presParOf" srcId="{737749FB-04EC-435A-B825-8F3A91289D91}" destId="{0C7900C6-F30C-455F-A68E-30AB0A67D946}" srcOrd="1" destOrd="0" presId="urn:microsoft.com/office/officeart/2005/8/layout/hierarchy1"/>
    <dgm:cxn modelId="{1BCE73B0-41C3-4F63-B942-0431766C83C4}" type="presParOf" srcId="{66DFBBC0-DB52-44AA-B40D-29C41D0975E5}" destId="{CF187D7B-9ABE-42F8-8EE8-452A632CC5D8}" srcOrd="2" destOrd="0" presId="urn:microsoft.com/office/officeart/2005/8/layout/hierarchy1"/>
    <dgm:cxn modelId="{8CF0EA43-39E1-4CCD-9492-6CFA20C43468}" type="presParOf" srcId="{66DFBBC0-DB52-44AA-B40D-29C41D0975E5}" destId="{27083D93-CD7F-421A-90D4-CE181EA77596}" srcOrd="3" destOrd="0" presId="urn:microsoft.com/office/officeart/2005/8/layout/hierarchy1"/>
    <dgm:cxn modelId="{3C5A923D-DA57-4552-B28B-5EE7363E806C}" type="presParOf" srcId="{27083D93-CD7F-421A-90D4-CE181EA77596}" destId="{7B40054C-6979-41C6-B691-E0B31A44DF0A}" srcOrd="0" destOrd="0" presId="urn:microsoft.com/office/officeart/2005/8/layout/hierarchy1"/>
    <dgm:cxn modelId="{39361187-C854-4CEA-9CB5-DBF8F0C51A91}" type="presParOf" srcId="{7B40054C-6979-41C6-B691-E0B31A44DF0A}" destId="{14BE2E5C-E485-493C-9262-598A61745440}" srcOrd="0" destOrd="0" presId="urn:microsoft.com/office/officeart/2005/8/layout/hierarchy1"/>
    <dgm:cxn modelId="{2B49A515-5CD9-4AF4-A2F0-9FA102BF9C80}" type="presParOf" srcId="{7B40054C-6979-41C6-B691-E0B31A44DF0A}" destId="{E41B311D-5789-44D3-9000-F3AE1D1C9BC9}" srcOrd="1" destOrd="0" presId="urn:microsoft.com/office/officeart/2005/8/layout/hierarchy1"/>
    <dgm:cxn modelId="{B931385C-5AA7-48DC-9C3C-A5086E8AFBA5}" type="presParOf" srcId="{27083D93-CD7F-421A-90D4-CE181EA77596}" destId="{C137A2D8-FD5B-4891-8CB4-E514B6AB220D}" srcOrd="1" destOrd="0" presId="urn:microsoft.com/office/officeart/2005/8/layout/hierarchy1"/>
    <dgm:cxn modelId="{D31BFF9A-4AA7-45E6-A56E-DBFBF0E2285D}" type="presParOf" srcId="{C137A2D8-FD5B-4891-8CB4-E514B6AB220D}" destId="{6026E8C4-03F3-4D6D-8816-4DE22A8447AF}" srcOrd="0" destOrd="0" presId="urn:microsoft.com/office/officeart/2005/8/layout/hierarchy1"/>
    <dgm:cxn modelId="{86F49CB3-2C80-4D03-87E5-5DE99CE99380}" type="presParOf" srcId="{C137A2D8-FD5B-4891-8CB4-E514B6AB220D}" destId="{B9A043DF-9FFC-4CB1-B9A4-B851C6B78D93}" srcOrd="1" destOrd="0" presId="urn:microsoft.com/office/officeart/2005/8/layout/hierarchy1"/>
    <dgm:cxn modelId="{823C090D-36C2-4339-BD33-242516C82592}" type="presParOf" srcId="{B9A043DF-9FFC-4CB1-B9A4-B851C6B78D93}" destId="{DB7C2B21-2200-4CA2-B3D3-428911164E9C}" srcOrd="0" destOrd="0" presId="urn:microsoft.com/office/officeart/2005/8/layout/hierarchy1"/>
    <dgm:cxn modelId="{797D9AA1-589C-453E-8471-99E9BE9034DE}" type="presParOf" srcId="{DB7C2B21-2200-4CA2-B3D3-428911164E9C}" destId="{3D273D31-CA78-498B-94E5-141D0016F3A2}" srcOrd="0" destOrd="0" presId="urn:microsoft.com/office/officeart/2005/8/layout/hierarchy1"/>
    <dgm:cxn modelId="{4B2190A8-E135-430A-8D30-9E98B4C07276}" type="presParOf" srcId="{DB7C2B21-2200-4CA2-B3D3-428911164E9C}" destId="{5D69EDE3-3F2B-443C-A54F-3A8A93E005D0}" srcOrd="1" destOrd="0" presId="urn:microsoft.com/office/officeart/2005/8/layout/hierarchy1"/>
    <dgm:cxn modelId="{FF4E9C20-01ED-47B1-9F92-B1BE84AF81AB}" type="presParOf" srcId="{B9A043DF-9FFC-4CB1-B9A4-B851C6B78D93}" destId="{7E0BCB50-446A-4083-9DE8-E5782467FD88}" srcOrd="1" destOrd="0" presId="urn:microsoft.com/office/officeart/2005/8/layout/hierarchy1"/>
    <dgm:cxn modelId="{0DDCFA6B-0D5C-44D8-A382-BAA6158A2258}" type="presParOf" srcId="{C137A2D8-FD5B-4891-8CB4-E514B6AB220D}" destId="{C559AA65-913A-4C51-AF05-A7D20950F84C}" srcOrd="2" destOrd="0" presId="urn:microsoft.com/office/officeart/2005/8/layout/hierarchy1"/>
    <dgm:cxn modelId="{FE8153E2-CE13-44FF-8CC1-ADC225B3F075}" type="presParOf" srcId="{C137A2D8-FD5B-4891-8CB4-E514B6AB220D}" destId="{BDFC9233-1B2B-40E3-B227-0699DAD39886}" srcOrd="3" destOrd="0" presId="urn:microsoft.com/office/officeart/2005/8/layout/hierarchy1"/>
    <dgm:cxn modelId="{3B7CC46E-4710-418B-80EE-8AE0E10FA493}" type="presParOf" srcId="{BDFC9233-1B2B-40E3-B227-0699DAD39886}" destId="{56B67E74-FE45-464D-A98B-73F3A6F19CE2}" srcOrd="0" destOrd="0" presId="urn:microsoft.com/office/officeart/2005/8/layout/hierarchy1"/>
    <dgm:cxn modelId="{6E625038-2FC9-453F-ABEA-0424B587EFB5}" type="presParOf" srcId="{56B67E74-FE45-464D-A98B-73F3A6F19CE2}" destId="{CC83297E-CB11-4B63-B819-5F0E3CA29A27}" srcOrd="0" destOrd="0" presId="urn:microsoft.com/office/officeart/2005/8/layout/hierarchy1"/>
    <dgm:cxn modelId="{9A413C5B-ED4B-4A1A-B255-81CAB5D2ACD8}" type="presParOf" srcId="{56B67E74-FE45-464D-A98B-73F3A6F19CE2}" destId="{DC47BFD4-3E2C-47CF-B23E-A7C3034B8099}" srcOrd="1" destOrd="0" presId="urn:microsoft.com/office/officeart/2005/8/layout/hierarchy1"/>
    <dgm:cxn modelId="{CB66F01E-B0C0-4B66-B329-4FC607373054}" type="presParOf" srcId="{BDFC9233-1B2B-40E3-B227-0699DAD39886}" destId="{B653D4FC-B3B1-4757-92F3-12B253224B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E5CABF-0A57-44E3-B86E-625EC922FF95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D77CA9F-C601-4840-9341-58D57BC9E8C6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2">
                  <a:lumMod val="50000"/>
                </a:schemeClr>
              </a:solidFill>
            </a:rPr>
            <a:t>гео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5D06E48A-3F37-4E44-BBC5-A82A12A65062}" type="parTrans" cxnId="{05DBC39D-3D1F-4BE1-97CE-6798D33B2B23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6961B5D2-634E-40E9-991A-433E616FABC0}" type="sibTrans" cxnId="{05DBC39D-3D1F-4BE1-97CE-6798D33B2B23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90E477B8-250B-4F47-83EB-252DF9856E76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обогащает воздух кислородом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D7A13BA7-E3C8-4B3A-A3DA-77C8C7097450}" type="parTrans" cxnId="{BE55457F-4112-4806-80DF-53B7B7EA89B9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E707C1A5-C8D2-419D-9270-340626695403}" type="sibTrans" cxnId="{BE55457F-4112-4806-80DF-53B7B7EA89B9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01E37469-6999-4831-BB75-2C0C81E10892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предохраняет земную поверхность от разрушения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03198589-97EE-4987-B726-E103BEE3C6C6}" type="parTrans" cxnId="{B7C8F3D2-0007-4DAF-AC9B-720C61D292CB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92036471-A2FE-4ED5-85C8-41A11BBA2B8C}" type="sibTrans" cxnId="{B7C8F3D2-0007-4DAF-AC9B-720C61D292CB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FEB913FD-F83E-43EA-9916-270B7C52BF26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2">
                  <a:lumMod val="50000"/>
                </a:schemeClr>
              </a:solidFill>
            </a:rPr>
            <a:t>хоз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F4D99113-7C03-48AE-AC9C-2F0E3B2B5C83}" type="parTrans" cxnId="{FF06E776-CB4A-411C-9960-70B7FC3984B9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8E2B5F67-1AE0-4117-AAC2-A2262291D73B}" type="sibTrans" cxnId="{FF06E776-CB4A-411C-9960-70B7FC3984B9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F8D8902E-DD76-4A2F-9FCD-27AEE8E90904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дает продукты питания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20928DDC-BD7A-4338-9B42-D14CE21EA6F8}" type="parTrans" cxnId="{39CB73FE-9F9C-4CD1-8A22-63256885D8DC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78A58413-F347-4123-9CEF-F8D049988941}" type="sibTrans" cxnId="{39CB73FE-9F9C-4CD1-8A22-63256885D8DC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</a:endParaRPr>
        </a:p>
      </dgm:t>
    </dgm:pt>
    <dgm:pt modelId="{03FE5422-7B7B-4587-BE74-151A0E0669D3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оказывает влияние на воды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6EEECAD5-B34F-4E0D-BDD8-AB114EBBC3B0}" type="parTrans" cxnId="{A0F4945E-3501-46CE-861E-C0EC318651C7}">
      <dgm:prSet/>
      <dgm:spPr/>
      <dgm:t>
        <a:bodyPr/>
        <a:lstStyle/>
        <a:p>
          <a:endParaRPr lang="ru-RU"/>
        </a:p>
      </dgm:t>
    </dgm:pt>
    <dgm:pt modelId="{9F0E7A57-68A5-4CE9-A1D4-B5CE308ECE80}" type="sibTrans" cxnId="{A0F4945E-3501-46CE-861E-C0EC318651C7}">
      <dgm:prSet/>
      <dgm:spPr/>
      <dgm:t>
        <a:bodyPr/>
        <a:lstStyle/>
        <a:p>
          <a:endParaRPr lang="ru-RU"/>
        </a:p>
      </dgm:t>
    </dgm:pt>
    <dgm:pt modelId="{63D9DB33-035F-4DAC-A5B0-1C7B6C199BE0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среда обитания для животных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678E8EFC-D5A9-4D8B-9A27-8A82D21A58A8}" type="parTrans" cxnId="{AF9A4F3C-C655-4481-BFBF-7A20B8E6F6DA}">
      <dgm:prSet/>
      <dgm:spPr/>
      <dgm:t>
        <a:bodyPr/>
        <a:lstStyle/>
        <a:p>
          <a:endParaRPr lang="ru-RU"/>
        </a:p>
      </dgm:t>
    </dgm:pt>
    <dgm:pt modelId="{74390924-3FD8-4F6B-9F3A-22CB92F8E50F}" type="sibTrans" cxnId="{AF9A4F3C-C655-4481-BFBF-7A20B8E6F6DA}">
      <dgm:prSet/>
      <dgm:spPr/>
      <dgm:t>
        <a:bodyPr/>
        <a:lstStyle/>
        <a:p>
          <a:endParaRPr lang="ru-RU"/>
        </a:p>
      </dgm:t>
    </dgm:pt>
    <dgm:pt modelId="{5AF10BEC-7740-411D-9355-2A5FC38E3117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используется как строительный материал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25743F81-A56E-4440-AF2F-9DF538531B41}" type="parTrans" cxnId="{69AC3F4C-F31F-4036-820A-A174994AD716}">
      <dgm:prSet/>
      <dgm:spPr/>
      <dgm:t>
        <a:bodyPr/>
        <a:lstStyle/>
        <a:p>
          <a:endParaRPr lang="ru-RU"/>
        </a:p>
      </dgm:t>
    </dgm:pt>
    <dgm:pt modelId="{ABA0568D-EBAC-4758-AB4C-B11D471843C0}" type="sibTrans" cxnId="{69AC3F4C-F31F-4036-820A-A174994AD716}">
      <dgm:prSet/>
      <dgm:spPr/>
      <dgm:t>
        <a:bodyPr/>
        <a:lstStyle/>
        <a:p>
          <a:endParaRPr lang="ru-RU"/>
        </a:p>
      </dgm:t>
    </dgm:pt>
    <dgm:pt modelId="{1B283670-C895-4998-948D-DA8201D262AE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лекарственное и техническое сырье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E69A031D-AA64-48A2-AAB0-DBD63D2AD026}" type="parTrans" cxnId="{FDA0F887-8499-4731-8EC7-EA2ECED894F1}">
      <dgm:prSet/>
      <dgm:spPr/>
      <dgm:t>
        <a:bodyPr/>
        <a:lstStyle/>
        <a:p>
          <a:endParaRPr lang="ru-RU"/>
        </a:p>
      </dgm:t>
    </dgm:pt>
    <dgm:pt modelId="{057EC63F-7993-4D9B-BF62-E59721BCC1A6}" type="sibTrans" cxnId="{FDA0F887-8499-4731-8EC7-EA2ECED894F1}">
      <dgm:prSet/>
      <dgm:spPr/>
      <dgm:t>
        <a:bodyPr/>
        <a:lstStyle/>
        <a:p>
          <a:endParaRPr lang="ru-RU"/>
        </a:p>
      </dgm:t>
    </dgm:pt>
    <dgm:pt modelId="{1C39701C-79D1-4E72-89F9-5ECE0BB1B5D5}">
      <dgm:prSet phldrT="[Текст]" custT="1"/>
      <dgm:spPr/>
      <dgm:t>
        <a:bodyPr/>
        <a:lstStyle/>
        <a:p>
          <a:r>
            <a:rPr lang="ru-RU" sz="3000" b="1" dirty="0" smtClean="0">
              <a:solidFill>
                <a:schemeClr val="tx2">
                  <a:lumMod val="50000"/>
                </a:schemeClr>
              </a:solidFill>
            </a:rPr>
            <a:t>сырье для лесной и химической промышленности</a:t>
          </a:r>
          <a:endParaRPr lang="ru-RU" sz="3000" b="1" dirty="0">
            <a:solidFill>
              <a:schemeClr val="tx2">
                <a:lumMod val="50000"/>
              </a:schemeClr>
            </a:solidFill>
          </a:endParaRPr>
        </a:p>
      </dgm:t>
    </dgm:pt>
    <dgm:pt modelId="{A37067B2-E31C-49C4-9265-FC7F7E2DBA03}" type="parTrans" cxnId="{32F7A797-A85A-42F9-83ED-98A0F3924AB3}">
      <dgm:prSet/>
      <dgm:spPr/>
      <dgm:t>
        <a:bodyPr/>
        <a:lstStyle/>
        <a:p>
          <a:endParaRPr lang="ru-RU"/>
        </a:p>
      </dgm:t>
    </dgm:pt>
    <dgm:pt modelId="{779BC66D-DD75-4B9D-BB7A-F64647577ADB}" type="sibTrans" cxnId="{32F7A797-A85A-42F9-83ED-98A0F3924AB3}">
      <dgm:prSet/>
      <dgm:spPr/>
      <dgm:t>
        <a:bodyPr/>
        <a:lstStyle/>
        <a:p>
          <a:endParaRPr lang="ru-RU"/>
        </a:p>
      </dgm:t>
    </dgm:pt>
    <dgm:pt modelId="{C5989455-5DAD-4C7F-9844-5CA2AD33E866}" type="pres">
      <dgm:prSet presAssocID="{34E5CABF-0A57-44E3-B86E-625EC922FF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A1CDC7-9312-40E5-9BD7-92E1A929ABB0}" type="pres">
      <dgm:prSet presAssocID="{5D77CA9F-C601-4840-9341-58D57BC9E8C6}" presName="composite" presStyleCnt="0"/>
      <dgm:spPr/>
    </dgm:pt>
    <dgm:pt modelId="{B67B719E-C14A-45FB-9362-88715A83BE76}" type="pres">
      <dgm:prSet presAssocID="{5D77CA9F-C601-4840-9341-58D57BC9E8C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BFF12-7313-429A-8E45-62D47A12AD3F}" type="pres">
      <dgm:prSet presAssocID="{5D77CA9F-C601-4840-9341-58D57BC9E8C6}" presName="descendantText" presStyleLbl="alignAcc1" presStyleIdx="0" presStyleCnt="2" custScaleY="156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859A6-F9E8-42B4-97D2-21371B74BEE3}" type="pres">
      <dgm:prSet presAssocID="{6961B5D2-634E-40E9-991A-433E616FABC0}" presName="sp" presStyleCnt="0"/>
      <dgm:spPr/>
    </dgm:pt>
    <dgm:pt modelId="{9ED7E46E-95C9-41F9-9C50-44C5244535F3}" type="pres">
      <dgm:prSet presAssocID="{FEB913FD-F83E-43EA-9916-270B7C52BF26}" presName="composite" presStyleCnt="0"/>
      <dgm:spPr/>
    </dgm:pt>
    <dgm:pt modelId="{C4DF8913-AE54-42CD-BC77-E9838020739F}" type="pres">
      <dgm:prSet presAssocID="{FEB913FD-F83E-43EA-9916-270B7C52BF2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E2608-33FC-49F2-98EF-27469A6F464E}" type="pres">
      <dgm:prSet presAssocID="{FEB913FD-F83E-43EA-9916-270B7C52BF26}" presName="descendantText" presStyleLbl="alignAcc1" presStyleIdx="1" presStyleCnt="2" custScaleY="179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DBC39D-3D1F-4BE1-97CE-6798D33B2B23}" srcId="{34E5CABF-0A57-44E3-B86E-625EC922FF95}" destId="{5D77CA9F-C601-4840-9341-58D57BC9E8C6}" srcOrd="0" destOrd="0" parTransId="{5D06E48A-3F37-4E44-BBC5-A82A12A65062}" sibTransId="{6961B5D2-634E-40E9-991A-433E616FABC0}"/>
    <dgm:cxn modelId="{8773A7E1-86E5-4BD7-8813-DF73D700E0A6}" type="presOf" srcId="{63D9DB33-035F-4DAC-A5B0-1C7B6C199BE0}" destId="{730BFF12-7313-429A-8E45-62D47A12AD3F}" srcOrd="0" destOrd="3" presId="urn:microsoft.com/office/officeart/2005/8/layout/chevron2"/>
    <dgm:cxn modelId="{C4D8A609-DC10-4A01-BD29-F8D8CE3B6D0A}" type="presOf" srcId="{34E5CABF-0A57-44E3-B86E-625EC922FF95}" destId="{C5989455-5DAD-4C7F-9844-5CA2AD33E866}" srcOrd="0" destOrd="0" presId="urn:microsoft.com/office/officeart/2005/8/layout/chevron2"/>
    <dgm:cxn modelId="{FF06E776-CB4A-411C-9960-70B7FC3984B9}" srcId="{34E5CABF-0A57-44E3-B86E-625EC922FF95}" destId="{FEB913FD-F83E-43EA-9916-270B7C52BF26}" srcOrd="1" destOrd="0" parTransId="{F4D99113-7C03-48AE-AC9C-2F0E3B2B5C83}" sibTransId="{8E2B5F67-1AE0-4117-AAC2-A2262291D73B}"/>
    <dgm:cxn modelId="{B7C8F3D2-0007-4DAF-AC9B-720C61D292CB}" srcId="{5D77CA9F-C601-4840-9341-58D57BC9E8C6}" destId="{01E37469-6999-4831-BB75-2C0C81E10892}" srcOrd="1" destOrd="0" parTransId="{03198589-97EE-4987-B726-E103BEE3C6C6}" sibTransId="{92036471-A2FE-4ED5-85C8-41A11BBA2B8C}"/>
    <dgm:cxn modelId="{6C7908BF-B595-43C4-B395-ABF8017208C9}" type="presOf" srcId="{FEB913FD-F83E-43EA-9916-270B7C52BF26}" destId="{C4DF8913-AE54-42CD-BC77-E9838020739F}" srcOrd="0" destOrd="0" presId="urn:microsoft.com/office/officeart/2005/8/layout/chevron2"/>
    <dgm:cxn modelId="{A0F4945E-3501-46CE-861E-C0EC318651C7}" srcId="{5D77CA9F-C601-4840-9341-58D57BC9E8C6}" destId="{03FE5422-7B7B-4587-BE74-151A0E0669D3}" srcOrd="2" destOrd="0" parTransId="{6EEECAD5-B34F-4E0D-BDD8-AB114EBBC3B0}" sibTransId="{9F0E7A57-68A5-4CE9-A1D4-B5CE308ECE80}"/>
    <dgm:cxn modelId="{69AC3F4C-F31F-4036-820A-A174994AD716}" srcId="{FEB913FD-F83E-43EA-9916-270B7C52BF26}" destId="{5AF10BEC-7740-411D-9355-2A5FC38E3117}" srcOrd="1" destOrd="0" parTransId="{25743F81-A56E-4440-AF2F-9DF538531B41}" sibTransId="{ABA0568D-EBAC-4758-AB4C-B11D471843C0}"/>
    <dgm:cxn modelId="{BE55457F-4112-4806-80DF-53B7B7EA89B9}" srcId="{5D77CA9F-C601-4840-9341-58D57BC9E8C6}" destId="{90E477B8-250B-4F47-83EB-252DF9856E76}" srcOrd="0" destOrd="0" parTransId="{D7A13BA7-E3C8-4B3A-A3DA-77C8C7097450}" sibTransId="{E707C1A5-C8D2-419D-9270-340626695403}"/>
    <dgm:cxn modelId="{FDA0F887-8499-4731-8EC7-EA2ECED894F1}" srcId="{FEB913FD-F83E-43EA-9916-270B7C52BF26}" destId="{1B283670-C895-4998-948D-DA8201D262AE}" srcOrd="2" destOrd="0" parTransId="{E69A031D-AA64-48A2-AAB0-DBD63D2AD026}" sibTransId="{057EC63F-7993-4D9B-BF62-E59721BCC1A6}"/>
    <dgm:cxn modelId="{32F7A797-A85A-42F9-83ED-98A0F3924AB3}" srcId="{FEB913FD-F83E-43EA-9916-270B7C52BF26}" destId="{1C39701C-79D1-4E72-89F9-5ECE0BB1B5D5}" srcOrd="3" destOrd="0" parTransId="{A37067B2-E31C-49C4-9265-FC7F7E2DBA03}" sibTransId="{779BC66D-DD75-4B9D-BB7A-F64647577ADB}"/>
    <dgm:cxn modelId="{AF9A4F3C-C655-4481-BFBF-7A20B8E6F6DA}" srcId="{5D77CA9F-C601-4840-9341-58D57BC9E8C6}" destId="{63D9DB33-035F-4DAC-A5B0-1C7B6C199BE0}" srcOrd="3" destOrd="0" parTransId="{678E8EFC-D5A9-4D8B-9A27-8A82D21A58A8}" sibTransId="{74390924-3FD8-4F6B-9F3A-22CB92F8E50F}"/>
    <dgm:cxn modelId="{C8C5BB5F-AB09-4FB7-BA35-407EB73F5133}" type="presOf" srcId="{5D77CA9F-C601-4840-9341-58D57BC9E8C6}" destId="{B67B719E-C14A-45FB-9362-88715A83BE76}" srcOrd="0" destOrd="0" presId="urn:microsoft.com/office/officeart/2005/8/layout/chevron2"/>
    <dgm:cxn modelId="{5FEE7AA7-9BF5-4F4A-AB8E-6D9F4650E96D}" type="presOf" srcId="{01E37469-6999-4831-BB75-2C0C81E10892}" destId="{730BFF12-7313-429A-8E45-62D47A12AD3F}" srcOrd="0" destOrd="1" presId="urn:microsoft.com/office/officeart/2005/8/layout/chevron2"/>
    <dgm:cxn modelId="{E79B833B-7670-482B-8D88-8AE21B0226EE}" type="presOf" srcId="{03FE5422-7B7B-4587-BE74-151A0E0669D3}" destId="{730BFF12-7313-429A-8E45-62D47A12AD3F}" srcOrd="0" destOrd="2" presId="urn:microsoft.com/office/officeart/2005/8/layout/chevron2"/>
    <dgm:cxn modelId="{253368A3-F630-44E0-B879-D257758BB375}" type="presOf" srcId="{1B283670-C895-4998-948D-DA8201D262AE}" destId="{40BE2608-33FC-49F2-98EF-27469A6F464E}" srcOrd="0" destOrd="2" presId="urn:microsoft.com/office/officeart/2005/8/layout/chevron2"/>
    <dgm:cxn modelId="{F45A875B-DCC6-4754-85DB-D9CBB1BE08B6}" type="presOf" srcId="{1C39701C-79D1-4E72-89F9-5ECE0BB1B5D5}" destId="{40BE2608-33FC-49F2-98EF-27469A6F464E}" srcOrd="0" destOrd="3" presId="urn:microsoft.com/office/officeart/2005/8/layout/chevron2"/>
    <dgm:cxn modelId="{39CB73FE-9F9C-4CD1-8A22-63256885D8DC}" srcId="{FEB913FD-F83E-43EA-9916-270B7C52BF26}" destId="{F8D8902E-DD76-4A2F-9FCD-27AEE8E90904}" srcOrd="0" destOrd="0" parTransId="{20928DDC-BD7A-4338-9B42-D14CE21EA6F8}" sibTransId="{78A58413-F347-4123-9CEF-F8D049988941}"/>
    <dgm:cxn modelId="{769BC56D-9FD3-404F-9325-69E761403FF6}" type="presOf" srcId="{90E477B8-250B-4F47-83EB-252DF9856E76}" destId="{730BFF12-7313-429A-8E45-62D47A12AD3F}" srcOrd="0" destOrd="0" presId="urn:microsoft.com/office/officeart/2005/8/layout/chevron2"/>
    <dgm:cxn modelId="{9172CB9F-6B37-4D3C-984E-CB840E6899EF}" type="presOf" srcId="{F8D8902E-DD76-4A2F-9FCD-27AEE8E90904}" destId="{40BE2608-33FC-49F2-98EF-27469A6F464E}" srcOrd="0" destOrd="0" presId="urn:microsoft.com/office/officeart/2005/8/layout/chevron2"/>
    <dgm:cxn modelId="{DBD88625-1099-4DEF-985E-85EB862B5C28}" type="presOf" srcId="{5AF10BEC-7740-411D-9355-2A5FC38E3117}" destId="{40BE2608-33FC-49F2-98EF-27469A6F464E}" srcOrd="0" destOrd="1" presId="urn:microsoft.com/office/officeart/2005/8/layout/chevron2"/>
    <dgm:cxn modelId="{0BC735F7-3385-4A52-9105-08AFE0B46045}" type="presParOf" srcId="{C5989455-5DAD-4C7F-9844-5CA2AD33E866}" destId="{38A1CDC7-9312-40E5-9BD7-92E1A929ABB0}" srcOrd="0" destOrd="0" presId="urn:microsoft.com/office/officeart/2005/8/layout/chevron2"/>
    <dgm:cxn modelId="{113669BB-4AA9-43BB-A945-54AD4DED43A6}" type="presParOf" srcId="{38A1CDC7-9312-40E5-9BD7-92E1A929ABB0}" destId="{B67B719E-C14A-45FB-9362-88715A83BE76}" srcOrd="0" destOrd="0" presId="urn:microsoft.com/office/officeart/2005/8/layout/chevron2"/>
    <dgm:cxn modelId="{8F55A9B5-CE82-4659-A154-6CBFFFA57D6A}" type="presParOf" srcId="{38A1CDC7-9312-40E5-9BD7-92E1A929ABB0}" destId="{730BFF12-7313-429A-8E45-62D47A12AD3F}" srcOrd="1" destOrd="0" presId="urn:microsoft.com/office/officeart/2005/8/layout/chevron2"/>
    <dgm:cxn modelId="{DB279650-F0F7-4E8C-A284-3073A9EEE165}" type="presParOf" srcId="{C5989455-5DAD-4C7F-9844-5CA2AD33E866}" destId="{0FD859A6-F9E8-42B4-97D2-21371B74BEE3}" srcOrd="1" destOrd="0" presId="urn:microsoft.com/office/officeart/2005/8/layout/chevron2"/>
    <dgm:cxn modelId="{A4576AB3-77FF-47BA-AED7-ECE9F3B15AB0}" type="presParOf" srcId="{C5989455-5DAD-4C7F-9844-5CA2AD33E866}" destId="{9ED7E46E-95C9-41F9-9C50-44C5244535F3}" srcOrd="2" destOrd="0" presId="urn:microsoft.com/office/officeart/2005/8/layout/chevron2"/>
    <dgm:cxn modelId="{922BB473-3235-4F66-8E62-B3AF52C650F6}" type="presParOf" srcId="{9ED7E46E-95C9-41F9-9C50-44C5244535F3}" destId="{C4DF8913-AE54-42CD-BC77-E9838020739F}" srcOrd="0" destOrd="0" presId="urn:microsoft.com/office/officeart/2005/8/layout/chevron2"/>
    <dgm:cxn modelId="{D15DBD3B-12DA-4390-B711-9A596ECC9DF8}" type="presParOf" srcId="{9ED7E46E-95C9-41F9-9C50-44C5244535F3}" destId="{40BE2608-33FC-49F2-98EF-27469A6F46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2FBD2-D85F-4E9B-93BB-F4BD199903C8}">
      <dsp:nvSpPr>
        <dsp:cNvPr id="0" name=""/>
        <dsp:cNvSpPr/>
      </dsp:nvSpPr>
      <dsp:spPr>
        <a:xfrm>
          <a:off x="2301239" y="72389"/>
          <a:ext cx="3474720" cy="347472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tx2">
                  <a:lumMod val="50000"/>
                </a:schemeClr>
              </a:solidFill>
            </a:rPr>
            <a:t>Почвы</a:t>
          </a:r>
          <a:endParaRPr lang="ru-RU" sz="5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64536" y="680466"/>
        <a:ext cx="2548128" cy="1563624"/>
      </dsp:txXfrm>
    </dsp:sp>
    <dsp:sp modelId="{AFD05539-89AE-44B8-B05D-A8E5963777F5}">
      <dsp:nvSpPr>
        <dsp:cNvPr id="0" name=""/>
        <dsp:cNvSpPr/>
      </dsp:nvSpPr>
      <dsp:spPr>
        <a:xfrm>
          <a:off x="3555034" y="2244090"/>
          <a:ext cx="3474720" cy="3474720"/>
        </a:xfrm>
        <a:prstGeom prst="ellipse">
          <a:avLst/>
        </a:prstGeom>
        <a:solidFill>
          <a:schemeClr val="accent2">
            <a:alpha val="50000"/>
            <a:hueOff val="-6569999"/>
            <a:satOff val="21591"/>
            <a:lumOff val="-7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tx2">
                  <a:lumMod val="50000"/>
                </a:schemeClr>
              </a:solidFill>
            </a:rPr>
            <a:t>Фауна</a:t>
          </a:r>
          <a:endParaRPr lang="ru-RU" sz="5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17720" y="3141726"/>
        <a:ext cx="2084832" cy="1911096"/>
      </dsp:txXfrm>
    </dsp:sp>
    <dsp:sp modelId="{2296698E-4AB9-46AD-B580-7E5333694C9F}">
      <dsp:nvSpPr>
        <dsp:cNvPr id="0" name=""/>
        <dsp:cNvSpPr/>
      </dsp:nvSpPr>
      <dsp:spPr>
        <a:xfrm>
          <a:off x="1047445" y="2244090"/>
          <a:ext cx="3474720" cy="3474720"/>
        </a:xfrm>
        <a:prstGeom prst="ellipse">
          <a:avLst/>
        </a:prstGeom>
        <a:solidFill>
          <a:schemeClr val="accent2">
            <a:alpha val="50000"/>
            <a:hueOff val="-13139998"/>
            <a:satOff val="43182"/>
            <a:lumOff val="-15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tx2">
                  <a:lumMod val="50000"/>
                </a:schemeClr>
              </a:solidFill>
            </a:rPr>
            <a:t>Флора</a:t>
          </a:r>
          <a:endParaRPr lang="ru-RU" sz="5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374648" y="3141726"/>
        <a:ext cx="2084832" cy="1911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9AA65-913A-4C51-AF05-A7D20950F84C}">
      <dsp:nvSpPr>
        <dsp:cNvPr id="0" name=""/>
        <dsp:cNvSpPr/>
      </dsp:nvSpPr>
      <dsp:spPr>
        <a:xfrm>
          <a:off x="6349960" y="32030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21"/>
              </a:lnTo>
              <a:lnTo>
                <a:pt x="1090969" y="353821"/>
              </a:lnTo>
              <a:lnTo>
                <a:pt x="1090969" y="5192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6E8C4-03F3-4D6D-8816-4DE22A8447AF}">
      <dsp:nvSpPr>
        <dsp:cNvPr id="0" name=""/>
        <dsp:cNvSpPr/>
      </dsp:nvSpPr>
      <dsp:spPr>
        <a:xfrm>
          <a:off x="5258990" y="32030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1090969" y="0"/>
              </a:moveTo>
              <a:lnTo>
                <a:pt x="1090969" y="353821"/>
              </a:lnTo>
              <a:lnTo>
                <a:pt x="0" y="353821"/>
              </a:lnTo>
              <a:lnTo>
                <a:pt x="0" y="5192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87D7B-9ABE-42F8-8EE8-452A632CC5D8}">
      <dsp:nvSpPr>
        <dsp:cNvPr id="0" name=""/>
        <dsp:cNvSpPr/>
      </dsp:nvSpPr>
      <dsp:spPr>
        <a:xfrm>
          <a:off x="4021766" y="1550269"/>
          <a:ext cx="2328193" cy="51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21"/>
              </a:lnTo>
              <a:lnTo>
                <a:pt x="2328193" y="353821"/>
              </a:lnTo>
              <a:lnTo>
                <a:pt x="2328193" y="5192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1B01C-0D16-4DCB-B757-0541192534F1}">
      <dsp:nvSpPr>
        <dsp:cNvPr id="0" name=""/>
        <dsp:cNvSpPr/>
      </dsp:nvSpPr>
      <dsp:spPr>
        <a:xfrm>
          <a:off x="1986081" y="32030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21"/>
              </a:lnTo>
              <a:lnTo>
                <a:pt x="1090969" y="353821"/>
              </a:lnTo>
              <a:lnTo>
                <a:pt x="1090969" y="5192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60FA0-4F20-4925-A5B8-D1AFBD364B16}">
      <dsp:nvSpPr>
        <dsp:cNvPr id="0" name=""/>
        <dsp:cNvSpPr/>
      </dsp:nvSpPr>
      <dsp:spPr>
        <a:xfrm>
          <a:off x="895111" y="32030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1090969" y="0"/>
              </a:moveTo>
              <a:lnTo>
                <a:pt x="1090969" y="353821"/>
              </a:lnTo>
              <a:lnTo>
                <a:pt x="0" y="353821"/>
              </a:lnTo>
              <a:lnTo>
                <a:pt x="0" y="5192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63DAD-2998-455F-B900-D335C79294BA}">
      <dsp:nvSpPr>
        <dsp:cNvPr id="0" name=""/>
        <dsp:cNvSpPr/>
      </dsp:nvSpPr>
      <dsp:spPr>
        <a:xfrm>
          <a:off x="1986081" y="1550269"/>
          <a:ext cx="2035684" cy="519202"/>
        </a:xfrm>
        <a:custGeom>
          <a:avLst/>
          <a:gdLst/>
          <a:ahLst/>
          <a:cxnLst/>
          <a:rect l="0" t="0" r="0" b="0"/>
          <a:pathLst>
            <a:path>
              <a:moveTo>
                <a:pt x="2035684" y="0"/>
              </a:moveTo>
              <a:lnTo>
                <a:pt x="2035684" y="353821"/>
              </a:lnTo>
              <a:lnTo>
                <a:pt x="0" y="353821"/>
              </a:lnTo>
              <a:lnTo>
                <a:pt x="0" y="5192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40AE0-D80D-4174-91B8-1FE10CA15817}">
      <dsp:nvSpPr>
        <dsp:cNvPr id="0" name=""/>
        <dsp:cNvSpPr/>
      </dsp:nvSpPr>
      <dsp:spPr>
        <a:xfrm>
          <a:off x="2316244" y="416652"/>
          <a:ext cx="3411043" cy="1133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89A56-CCC0-4E3C-8815-BCBAA4496291}">
      <dsp:nvSpPr>
        <dsp:cNvPr id="0" name=""/>
        <dsp:cNvSpPr/>
      </dsp:nvSpPr>
      <dsp:spPr>
        <a:xfrm>
          <a:off x="2514602" y="605092"/>
          <a:ext cx="3411043" cy="113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50000"/>
                </a:schemeClr>
              </a:solidFill>
            </a:rPr>
            <a:t>значение</a:t>
          </a:r>
          <a:endParaRPr lang="ru-RU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547804" y="638294"/>
        <a:ext cx="3344639" cy="1067212"/>
      </dsp:txXfrm>
    </dsp:sp>
    <dsp:sp modelId="{78ABCDEB-686E-4940-B24B-39A3CB14691A}">
      <dsp:nvSpPr>
        <dsp:cNvPr id="0" name=""/>
        <dsp:cNvSpPr/>
      </dsp:nvSpPr>
      <dsp:spPr>
        <a:xfrm>
          <a:off x="382272" y="2069471"/>
          <a:ext cx="3207617" cy="11336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EA66B-7FF4-4960-8038-9F83BDB6F11F}">
      <dsp:nvSpPr>
        <dsp:cNvPr id="0" name=""/>
        <dsp:cNvSpPr/>
      </dsp:nvSpPr>
      <dsp:spPr>
        <a:xfrm>
          <a:off x="580630" y="2257911"/>
          <a:ext cx="3207617" cy="113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50000"/>
                </a:schemeClr>
              </a:solidFill>
            </a:rPr>
            <a:t>географическое</a:t>
          </a:r>
          <a:endParaRPr lang="ru-RU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13832" y="2291113"/>
        <a:ext cx="3141213" cy="1067212"/>
      </dsp:txXfrm>
    </dsp:sp>
    <dsp:sp modelId="{411CF626-0CBC-4183-BAED-E87D687921D0}">
      <dsp:nvSpPr>
        <dsp:cNvPr id="0" name=""/>
        <dsp:cNvSpPr/>
      </dsp:nvSpPr>
      <dsp:spPr>
        <a:xfrm>
          <a:off x="2500" y="3722290"/>
          <a:ext cx="1785223" cy="11336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E2F7F-DD7D-4080-9A85-8147032B7908}">
      <dsp:nvSpPr>
        <dsp:cNvPr id="0" name=""/>
        <dsp:cNvSpPr/>
      </dsp:nvSpPr>
      <dsp:spPr>
        <a:xfrm>
          <a:off x="200858" y="3910730"/>
          <a:ext cx="1785223" cy="113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50000"/>
                </a:schemeClr>
              </a:solidFill>
            </a:rPr>
            <a:t>…</a:t>
          </a:r>
          <a:endParaRPr lang="ru-RU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34060" y="3943932"/>
        <a:ext cx="1718819" cy="1067212"/>
      </dsp:txXfrm>
    </dsp:sp>
    <dsp:sp modelId="{FCB35025-270B-46FE-81DF-6A466550781D}">
      <dsp:nvSpPr>
        <dsp:cNvPr id="0" name=""/>
        <dsp:cNvSpPr/>
      </dsp:nvSpPr>
      <dsp:spPr>
        <a:xfrm>
          <a:off x="2184439" y="3722290"/>
          <a:ext cx="1785223" cy="11336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2D102-1967-4A93-9E1F-E562EA5D5089}">
      <dsp:nvSpPr>
        <dsp:cNvPr id="0" name=""/>
        <dsp:cNvSpPr/>
      </dsp:nvSpPr>
      <dsp:spPr>
        <a:xfrm>
          <a:off x="2382797" y="3910730"/>
          <a:ext cx="1785223" cy="113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50000"/>
                </a:schemeClr>
              </a:solidFill>
            </a:rPr>
            <a:t>…</a:t>
          </a:r>
          <a:endParaRPr lang="ru-RU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415999" y="3943932"/>
        <a:ext cx="1718819" cy="1067212"/>
      </dsp:txXfrm>
    </dsp:sp>
    <dsp:sp modelId="{14BE2E5C-E485-493C-9262-598A61745440}">
      <dsp:nvSpPr>
        <dsp:cNvPr id="0" name=""/>
        <dsp:cNvSpPr/>
      </dsp:nvSpPr>
      <dsp:spPr>
        <a:xfrm>
          <a:off x="5038660" y="2069471"/>
          <a:ext cx="2622599" cy="11336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B311D-5789-44D3-9000-F3AE1D1C9BC9}">
      <dsp:nvSpPr>
        <dsp:cNvPr id="0" name=""/>
        <dsp:cNvSpPr/>
      </dsp:nvSpPr>
      <dsp:spPr>
        <a:xfrm>
          <a:off x="5237018" y="2257911"/>
          <a:ext cx="2622599" cy="113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50000"/>
                </a:schemeClr>
              </a:solidFill>
            </a:rPr>
            <a:t>хозяйственное</a:t>
          </a:r>
          <a:endParaRPr lang="ru-RU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270220" y="2291113"/>
        <a:ext cx="2556195" cy="1067212"/>
      </dsp:txXfrm>
    </dsp:sp>
    <dsp:sp modelId="{3D273D31-CA78-498B-94E5-141D0016F3A2}">
      <dsp:nvSpPr>
        <dsp:cNvPr id="0" name=""/>
        <dsp:cNvSpPr/>
      </dsp:nvSpPr>
      <dsp:spPr>
        <a:xfrm>
          <a:off x="4366379" y="3722290"/>
          <a:ext cx="1785223" cy="11336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9EDE3-3F2B-443C-A54F-3A8A93E005D0}">
      <dsp:nvSpPr>
        <dsp:cNvPr id="0" name=""/>
        <dsp:cNvSpPr/>
      </dsp:nvSpPr>
      <dsp:spPr>
        <a:xfrm>
          <a:off x="4564737" y="3910730"/>
          <a:ext cx="1785223" cy="113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50000"/>
                </a:schemeClr>
              </a:solidFill>
            </a:rPr>
            <a:t>….</a:t>
          </a:r>
          <a:endParaRPr lang="ru-RU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597939" y="3943932"/>
        <a:ext cx="1718819" cy="1067212"/>
      </dsp:txXfrm>
    </dsp:sp>
    <dsp:sp modelId="{CC83297E-CB11-4B63-B819-5F0E3CA29A27}">
      <dsp:nvSpPr>
        <dsp:cNvPr id="0" name=""/>
        <dsp:cNvSpPr/>
      </dsp:nvSpPr>
      <dsp:spPr>
        <a:xfrm>
          <a:off x="6548318" y="3722290"/>
          <a:ext cx="1785223" cy="11336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7BFD4-3E2C-47CF-B23E-A7C3034B8099}">
      <dsp:nvSpPr>
        <dsp:cNvPr id="0" name=""/>
        <dsp:cNvSpPr/>
      </dsp:nvSpPr>
      <dsp:spPr>
        <a:xfrm>
          <a:off x="6746676" y="3910730"/>
          <a:ext cx="1785223" cy="113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50000"/>
                </a:schemeClr>
              </a:solidFill>
            </a:rPr>
            <a:t>…</a:t>
          </a:r>
          <a:endParaRPr lang="ru-RU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779878" y="3943932"/>
        <a:ext cx="1718819" cy="1067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B719E-C14A-45FB-9362-88715A83BE76}">
      <dsp:nvSpPr>
        <dsp:cNvPr id="0" name=""/>
        <dsp:cNvSpPr/>
      </dsp:nvSpPr>
      <dsp:spPr>
        <a:xfrm rot="5400000">
          <a:off x="-343217" y="788249"/>
          <a:ext cx="2288116" cy="160168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err="1" smtClean="0">
              <a:solidFill>
                <a:schemeClr val="tx2">
                  <a:lumMod val="50000"/>
                </a:schemeClr>
              </a:solidFill>
            </a:rPr>
            <a:t>гео</a:t>
          </a:r>
          <a:endParaRPr lang="ru-RU" sz="4800" b="1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" y="1245873"/>
        <a:ext cx="1601681" cy="686435"/>
      </dsp:txXfrm>
    </dsp:sp>
    <dsp:sp modelId="{730BFF12-7313-429A-8E45-62D47A12AD3F}">
      <dsp:nvSpPr>
        <dsp:cNvPr id="0" name=""/>
        <dsp:cNvSpPr/>
      </dsp:nvSpPr>
      <dsp:spPr>
        <a:xfrm rot="5400000">
          <a:off x="3981466" y="-2353889"/>
          <a:ext cx="2325548" cy="7085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обогащает воздух кислородом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предохраняет земную поверхность от разрушения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оказывает влияние на воды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среда обитания для животных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601681" y="139420"/>
        <a:ext cx="6971594" cy="2098500"/>
      </dsp:txXfrm>
    </dsp:sp>
    <dsp:sp modelId="{C4DF8913-AE54-42CD-BC77-E9838020739F}">
      <dsp:nvSpPr>
        <dsp:cNvPr id="0" name=""/>
        <dsp:cNvSpPr/>
      </dsp:nvSpPr>
      <dsp:spPr>
        <a:xfrm rot="5400000">
          <a:off x="-343217" y="3439405"/>
          <a:ext cx="2288116" cy="1601681"/>
        </a:xfrm>
        <a:prstGeom prst="chevron">
          <a:avLst/>
        </a:prstGeom>
        <a:solidFill>
          <a:schemeClr val="accent2">
            <a:hueOff val="-13139998"/>
            <a:satOff val="43182"/>
            <a:lumOff val="-15490"/>
            <a:alphaOff val="0"/>
          </a:schemeClr>
        </a:solidFill>
        <a:ln w="25400" cap="flat" cmpd="sng" algn="ctr">
          <a:solidFill>
            <a:schemeClr val="accent2">
              <a:hueOff val="-13139998"/>
              <a:satOff val="43182"/>
              <a:lumOff val="-1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err="1" smtClean="0">
              <a:solidFill>
                <a:schemeClr val="tx2">
                  <a:lumMod val="50000"/>
                </a:schemeClr>
              </a:solidFill>
            </a:rPr>
            <a:t>хоз</a:t>
          </a:r>
          <a:endParaRPr lang="ru-RU" sz="4800" b="1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" y="3897029"/>
        <a:ext cx="1601681" cy="686435"/>
      </dsp:txXfrm>
    </dsp:sp>
    <dsp:sp modelId="{40BE2608-33FC-49F2-98EF-27469A6F464E}">
      <dsp:nvSpPr>
        <dsp:cNvPr id="0" name=""/>
        <dsp:cNvSpPr/>
      </dsp:nvSpPr>
      <dsp:spPr>
        <a:xfrm rot="5400000">
          <a:off x="3811009" y="297267"/>
          <a:ext cx="2666462" cy="7085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3139998"/>
              <a:satOff val="43182"/>
              <a:lumOff val="-1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дает продукты питания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используется как строительный материал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лекарственное и техническое сырье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tx2">
                  <a:lumMod val="50000"/>
                </a:schemeClr>
              </a:solidFill>
            </a:rPr>
            <a:t>сырье для лесной и химической промышленности</a:t>
          </a:r>
          <a:endParaRPr lang="ru-RU" sz="3000" b="1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601681" y="2636761"/>
        <a:ext cx="6954952" cy="2406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F441E-BC2A-4DA3-B9C4-E4B1BD4410FA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627C0-7C04-4B9E-A42A-F5AF45C89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8%D0%BE%D0%B3%D0%B5%D0%BE%D1%86%D0%B5%D0%BD%D0%BE%D0%B7" TargetMode="External"/><Relationship Id="rId3" Type="http://schemas.openxmlformats.org/officeDocument/2006/relationships/hyperlink" Target="http://ru.wikipedia.org/wiki/%D0%9B%D0%B0%D1%82%D0%B8%D0%BD%D1%81%D0%BA%D0%B8%D0%B9_%D1%8F%D0%B7%D1%8B%D0%BA" TargetMode="External"/><Relationship Id="rId7" Type="http://schemas.openxmlformats.org/officeDocument/2006/relationships/hyperlink" Target="http://ru.wikipedia.org/wiki/%D0%96%D0%B8%D0%B2%D0%BE%D1%82%D0%BD%D1%8B%D0%B5" TargetMode="External"/><Relationship Id="rId2" Type="http://schemas.openxmlformats.org/officeDocument/2006/relationships/hyperlink" Target="http://ru.wikipedia.org/wiki/%D0%91%D0%BE%D1%82%D0%B0%D0%BD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5%D0%BE%D0%BB%D0%BE%D0%B3%D0%B8%D1%87%D0%B5%D1%81%D0%BA%D0%B8%D0%B5_%D1%8D%D0%BF%D0%BE%D1%85%D0%B8" TargetMode="External"/><Relationship Id="rId5" Type="http://schemas.openxmlformats.org/officeDocument/2006/relationships/hyperlink" Target="http://ru.wikipedia.org/wiki/%D0%A0%D0%B0%D1%81%D1%82%D0%B5%D0%BD%D0%B8%D1%8F" TargetMode="External"/><Relationship Id="rId4" Type="http://schemas.openxmlformats.org/officeDocument/2006/relationships/hyperlink" Target="http://ru.wikipedia.org/wiki/%D0%92%D0%B8%D0%B4_(%D0%B1%D0%B8%D0%BE%D0%BB%D0%BE%D0%B3%D0%B8%D1%8F)" TargetMode="External"/><Relationship Id="rId9" Type="http://schemas.openxmlformats.org/officeDocument/2006/relationships/hyperlink" Target="http://ru.wikipedia.org/wiki/%D0%97%D0%BE%D0%BE%D0%BF%D0%B0%D1%80%D0%B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9.wmf"/><Relationship Id="rId7" Type="http://schemas.openxmlformats.org/officeDocument/2006/relationships/slide" Target="slide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11" Type="http://schemas.openxmlformats.org/officeDocument/2006/relationships/image" Target="../media/image13.wmf"/><Relationship Id="rId5" Type="http://schemas.openxmlformats.org/officeDocument/2006/relationships/slide" Target="slide9.xml"/><Relationship Id="rId10" Type="http://schemas.openxmlformats.org/officeDocument/2006/relationships/image" Target="../media/image12.wmf"/><Relationship Id="rId4" Type="http://schemas.openxmlformats.org/officeDocument/2006/relationships/slide" Target="slide7.xml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си\ГИО\Байкал\Заповедники и национальные парки Баргузинский заповедник, Байкало-Ленский заповедник, Байкальский заповедник, национальные парки, заказники Байкала_files\baikal-s91f28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28600" y="2971800"/>
            <a:ext cx="8534400" cy="3714750"/>
          </a:xfrm>
          <a:prstGeom prst="round2Diag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44958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11000" b="1" dirty="0" smtClean="0">
              <a:latin typeface="Century Gothic" pitchFamily="34" charset="0"/>
            </a:endParaRPr>
          </a:p>
          <a:p>
            <a:pPr algn="ctr"/>
            <a:r>
              <a:rPr lang="ru-RU" sz="1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Ландшафт</a:t>
            </a:r>
          </a:p>
          <a:p>
            <a:pPr algn="ctr"/>
            <a:r>
              <a:rPr lang="ru-RU" sz="9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Иркутской области</a:t>
            </a:r>
          </a:p>
          <a:p>
            <a:pPr algn="ctr"/>
            <a:endParaRPr lang="ru-RU" sz="3500" b="1" dirty="0" smtClean="0"/>
          </a:p>
        </p:txBody>
      </p:sp>
      <p:pic>
        <p:nvPicPr>
          <p:cNvPr id="1027" name="Picture 3" descr="D:\Мои документы\пси\ГИО\2008-2009\Байкал\p15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3FDFE"/>
              </a:clrFrom>
              <a:clrTo>
                <a:srgbClr val="F3FDFE">
                  <a:alpha val="0"/>
                </a:srgbClr>
              </a:clrTo>
            </a:clrChange>
          </a:blip>
          <a:srcRect l="19636" t="23394" r="16000" b="38074"/>
          <a:stretch>
            <a:fillRect/>
          </a:stretch>
        </p:blipFill>
        <p:spPr bwMode="auto">
          <a:xfrm rot="21170111">
            <a:off x="655190" y="220053"/>
            <a:ext cx="4308136" cy="2044539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 r="18750"/>
          <a:stretch>
            <a:fillRect/>
          </a:stretch>
        </p:blipFill>
        <p:spPr bwMode="auto">
          <a:xfrm flipH="1">
            <a:off x="7080250" y="4648200"/>
            <a:ext cx="2063750" cy="1905000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D:\Мои документы\пси\ГИО\2008-2009\Байкал\p1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34910" cy="5257800"/>
          </a:xfrm>
          <a:prstGeom prst="donut">
            <a:avLst>
              <a:gd name="adj" fmla="val 10889"/>
            </a:avLst>
          </a:prstGeom>
          <a:noFill/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Шаманизм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pic>
        <p:nvPicPr>
          <p:cNvPr id="7" name="Picture 13" descr="D:\Общие документы\1000 Рисунков\ЛЮДИ и их занятия\этнос\DD0061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1924050" cy="1778000"/>
          </a:xfrm>
          <a:prstGeom prst="rect">
            <a:avLst/>
          </a:prstGeom>
          <a:noFill/>
        </p:spPr>
      </p:pic>
      <p:pic>
        <p:nvPicPr>
          <p:cNvPr id="6146" name="Picture 2" descr="D:\Общие документы\1000 Рисунков\ЛЮДИ и их занятия\этнос\BD0800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800600"/>
            <a:ext cx="1463675" cy="18557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057400"/>
            <a:ext cx="7010400" cy="4114800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effectLst/>
              </a:rPr>
              <a:t>вобрал в себя все 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предыдущие верования - культ природы, ограничивал потребление ресурсов (табу). Каждый элемент природы имел своего хозяина – </a:t>
            </a:r>
            <a:r>
              <a:rPr lang="ru-RU" b="1" cap="none" dirty="0" err="1" smtClean="0">
                <a:solidFill>
                  <a:srgbClr val="C00000"/>
                </a:solidFill>
                <a:effectLst/>
              </a:rPr>
              <a:t>энжина</a:t>
            </a:r>
            <a:r>
              <a:rPr lang="ru-RU" b="1" cap="none" dirty="0" smtClean="0">
                <a:solidFill>
                  <a:srgbClr val="C00000"/>
                </a:solidFill>
                <a:effectLst/>
              </a:rPr>
              <a:t>, оберегающего и заботливого</a:t>
            </a:r>
            <a:endParaRPr lang="ru-RU" b="1" cap="none" dirty="0">
              <a:solidFill>
                <a:srgbClr val="C000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1371600"/>
            <a:ext cx="2971800" cy="514231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буряты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Почва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биологически активный верхний слой земной поверхности, возник из материнской породы в процессе почвообразования, является источником питательных веществ и воды для растений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Средняя величина содержания гумуса по области составляет 5%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Почвы области разнообразны  из-за неоднородности рельефа и температурного режима</a:t>
            </a:r>
            <a:endParaRPr lang="ru-RU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Почва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Особенности: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пониженный температурный режим вследствие глубокого сезонного промерзания и медленного оттаивания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недостаточное увлажнение из-за небольшого количества осадков и весенних вод, которые скатываются по еще не оттаявшим почвам и грунтам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ветровая и водная эрозия понижает плодородие</a:t>
            </a:r>
            <a:endParaRPr lang="ru-RU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почва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Задача №3: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Какие виды почв наиболее подходят для сельского хозяйства?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ФЛОРА И ФАУНА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*</a:t>
            </a:r>
            <a:r>
              <a:rPr lang="ru-RU" dirty="0" smtClean="0"/>
              <a:t>Флора (в </a:t>
            </a:r>
            <a:r>
              <a:rPr lang="ru-RU" dirty="0" smtClean="0">
                <a:hlinkClick r:id="rId2" action="ppaction://hlinkfile" tooltip="Ботаника"/>
              </a:rPr>
              <a:t>ботанике</a:t>
            </a:r>
            <a:r>
              <a:rPr lang="ru-RU" dirty="0" smtClean="0"/>
              <a:t>, </a:t>
            </a:r>
            <a:r>
              <a:rPr lang="ru-RU" dirty="0" smtClean="0">
                <a:hlinkClick r:id="rId3" action="ppaction://hlinkfile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dirty="0" err="1" smtClean="0"/>
              <a:t>flora</a:t>
            </a:r>
            <a:r>
              <a:rPr lang="ru-RU" dirty="0" smtClean="0"/>
              <a:t>) — исторически сложившаяся совокупность </a:t>
            </a:r>
            <a:r>
              <a:rPr lang="ru-RU" dirty="0" smtClean="0">
                <a:hlinkClick r:id="rId4" action="ppaction://hlinkfile" tooltip="Вид (биология)"/>
              </a:rPr>
              <a:t>видов</a:t>
            </a:r>
            <a:r>
              <a:rPr lang="ru-RU" dirty="0" smtClean="0"/>
              <a:t> </a:t>
            </a:r>
            <a:r>
              <a:rPr lang="ru-RU" dirty="0" smtClean="0">
                <a:hlinkClick r:id="rId5" action="ppaction://hlinkfile" tooltip="Растения"/>
              </a:rPr>
              <a:t>растений</a:t>
            </a:r>
            <a:r>
              <a:rPr lang="ru-RU" dirty="0" smtClean="0"/>
              <a:t>, распространённых на определённой территории в настоящее время или в прошедшие </a:t>
            </a:r>
            <a:r>
              <a:rPr lang="ru-RU" dirty="0" smtClean="0">
                <a:hlinkClick r:id="rId6" action="ppaction://hlinkfile" tooltip="Геологические эпохи"/>
              </a:rPr>
              <a:t>геологические эпохи</a:t>
            </a:r>
            <a:r>
              <a:rPr lang="ru-RU" dirty="0" smtClean="0"/>
              <a:t>. Комнатные растения, растения в оранжереях и т. п. не входят в состав флоры.</a:t>
            </a:r>
          </a:p>
          <a:p>
            <a:pPr>
              <a:buNone/>
            </a:pPr>
            <a:r>
              <a:rPr lang="ru-RU" dirty="0" smtClean="0"/>
              <a:t>*Фауна — исторически сложившаяся совокупность видов </a:t>
            </a:r>
            <a:r>
              <a:rPr lang="ru-RU" dirty="0" smtClean="0">
                <a:hlinkClick r:id="rId7" action="ppaction://hlinkfile" tooltip="Животные"/>
              </a:rPr>
              <a:t>животных</a:t>
            </a:r>
            <a:r>
              <a:rPr lang="ru-RU" dirty="0" smtClean="0"/>
              <a:t>, обитающих в данной области и входящих во все её </a:t>
            </a:r>
            <a:r>
              <a:rPr lang="ru-RU" dirty="0" smtClean="0">
                <a:hlinkClick r:id="rId8" action="ppaction://hlinkfile" tooltip="Биогеоценоз"/>
              </a:rPr>
              <a:t>биогеоценозы</a:t>
            </a:r>
            <a:r>
              <a:rPr lang="ru-RU" dirty="0" smtClean="0"/>
              <a:t>. Домашние животные, животные в </a:t>
            </a:r>
            <a:r>
              <a:rPr lang="ru-RU" dirty="0" smtClean="0">
                <a:hlinkClick r:id="rId9" action="ppaction://hlinkfile" tooltip="Зоопарк"/>
              </a:rPr>
              <a:t>зоопарках</a:t>
            </a:r>
            <a:r>
              <a:rPr lang="ru-RU" dirty="0" smtClean="0"/>
              <a:t> и т. п. не входят в состав фауны.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Растительный мир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№4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Растительность является лицом 1?. Флора области состоит из 2? видов высших сосудистых растений, в их составе 3? видов лекарственных.  Территория области относится к подобласти 4? лесов, в которой выделяются 5?,6? и 7? </a:t>
            </a:r>
            <a:r>
              <a:rPr lang="ru-RU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подзоны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 лесистости область занимает одно из 8? мест в России. На каждого жителя области приходится по </a:t>
            </a:r>
            <a:r>
              <a:rPr lang="ru-RU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9?га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леса. Наибольшие запасы 10? и 11?. Запасы древесины составляют  12? % запасов России. Наиболее </a:t>
            </a:r>
            <a:r>
              <a:rPr lang="ru-RU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залесенной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территорией области является 13? часть области.</a:t>
            </a:r>
            <a:endParaRPr lang="ru-RU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Растительный мир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 numCol="2">
            <a:no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Ландшафтов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1733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605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светлохвойных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3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северотаежная</a:t>
            </a:r>
            <a:endParaRPr lang="ru-RU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среднетаежная</a:t>
            </a:r>
          </a:p>
          <a:p>
            <a:pPr marL="514350" indent="-514350">
              <a:buClr>
                <a:srgbClr val="C00000"/>
              </a:buClr>
              <a:buNone/>
            </a:pPr>
            <a:endParaRPr lang="ru-RU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rgbClr val="C00000"/>
              </a:buClr>
              <a:buNone/>
            </a:pPr>
            <a:endParaRPr lang="ru-RU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rgbClr val="C00000"/>
              </a:buClr>
              <a:buNone/>
            </a:pPr>
            <a:endParaRPr lang="ru-RU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 startAt="7"/>
            </a:pPr>
            <a:r>
              <a:rPr lang="ru-RU" sz="3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южнотаежная</a:t>
            </a:r>
            <a:endParaRPr lang="ru-RU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 startAt="7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первых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 startAt="7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20,6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 startAt="7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Сосны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 startAt="7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Лиственницы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 startAt="7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 startAt="7"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Северная</a:t>
            </a:r>
            <a:endParaRPr lang="ru-RU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Растительный мир</a:t>
            </a:r>
            <a:endParaRPr lang="ru-RU" sz="4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81000" y="1385887"/>
          <a:ext cx="8534400" cy="524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№5 значение растительности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1397000"/>
          <a:ext cx="85344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  значение растительности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Ландшафт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4541838"/>
          </a:xfrm>
        </p:spPr>
        <p:txBody>
          <a:bodyPr/>
          <a:lstStyle/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Тематический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глоссарий: ландшафт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Первобытное одушевление природы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Почвы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Флора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Фауна</a:t>
            </a: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D:\Общие документы\1000 Рисунков\ПЛАНЕТА\земля, виды\TR0057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86200"/>
            <a:ext cx="3918566" cy="2373312"/>
          </a:xfrm>
          <a:prstGeom prst="rect">
            <a:avLst/>
          </a:prstGeom>
          <a:noFill/>
        </p:spPr>
      </p:pic>
      <p:pic>
        <p:nvPicPr>
          <p:cNvPr id="3074" name="Picture 2" descr="D:\Общие документы\1000 Рисунков\ПЛАНЕТА\земля, виды\BD0809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923084"/>
            <a:ext cx="2579687" cy="2231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ru-RU" dirty="0" smtClean="0"/>
              <a:t>задача №6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914400"/>
          <a:ext cx="8458200" cy="58775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495800"/>
                <a:gridCol w="579120"/>
                <a:gridCol w="676656"/>
                <a:gridCol w="676656"/>
                <a:gridCol w="676656"/>
                <a:gridCol w="676656"/>
                <a:gridCol w="676656"/>
              </a:tblGrid>
              <a:tr h="203708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 Сосновые, </a:t>
                      </a:r>
                    </a:p>
                    <a:p>
                      <a:r>
                        <a:rPr lang="ru-RU" sz="2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ru-RU" sz="25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Лиственичные</a:t>
                      </a:r>
                      <a:r>
                        <a:rPr lang="ru-RU" sz="2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ru-RU" sz="25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25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 Еловые, 4. Кедровые, </a:t>
                      </a:r>
                    </a:p>
                    <a:p>
                      <a:r>
                        <a:rPr lang="ru-RU" sz="25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 Растительность степей и </a:t>
                      </a:r>
                      <a:r>
                        <a:rPr lang="ru-RU" sz="25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лесостепей</a:t>
                      </a:r>
                      <a:r>
                        <a:rPr lang="ru-RU" sz="25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6. Культурные</a:t>
                      </a:r>
                      <a:endParaRPr lang="ru-RU" sz="25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Серые лесные</a:t>
                      </a:r>
                      <a:endParaRPr lang="ru-RU" sz="3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Дерново-карбонатные</a:t>
                      </a:r>
                      <a:endParaRPr lang="ru-RU" sz="3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</a:t>
                      </a:r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Черноземные</a:t>
                      </a:r>
                      <a:endParaRPr lang="ru-RU" sz="3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Подзолистые</a:t>
                      </a:r>
                      <a:endParaRPr lang="ru-RU" sz="3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</a:t>
                      </a:r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Лугово-черноземные</a:t>
                      </a:r>
                      <a:endParaRPr lang="ru-RU" sz="3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Аллювиально-луговые</a:t>
                      </a:r>
                      <a:endParaRPr lang="ru-RU" sz="3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Болотные</a:t>
                      </a:r>
                      <a:endParaRPr lang="ru-RU" sz="3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r>
              <a:rPr lang="ru-RU" dirty="0" smtClean="0"/>
              <a:t>Задача 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lnSpcReduction="10000"/>
          </a:bodyPr>
          <a:lstStyle/>
          <a:p>
            <a:pPr marL="365125" indent="-365125">
              <a:buClrTx/>
              <a:buAutoNum type="arabicPeriod"/>
            </a:pPr>
            <a:r>
              <a:rPr lang="ru-RU" sz="5000" dirty="0" smtClean="0"/>
              <a:t>Найдите описание своего представителя фауны</a:t>
            </a:r>
          </a:p>
          <a:p>
            <a:pPr marL="365125" indent="-365125">
              <a:buClrTx/>
              <a:buAutoNum type="arabicPeriod"/>
            </a:pPr>
            <a:r>
              <a:rPr lang="ru-RU" sz="5000" dirty="0" smtClean="0"/>
              <a:t>Разбейтесь на группы:</a:t>
            </a:r>
          </a:p>
          <a:p>
            <a:pPr marL="365125" indent="0">
              <a:buClrTx/>
              <a:buNone/>
            </a:pPr>
            <a:r>
              <a:rPr lang="ru-RU" sz="5000" dirty="0" smtClean="0"/>
              <a:t>хищники, парнокопытные, </a:t>
            </a:r>
          </a:p>
          <a:p>
            <a:pPr marL="365125" indent="0">
              <a:buClrTx/>
              <a:buNone/>
            </a:pPr>
            <a:r>
              <a:rPr lang="ru-RU" sz="5000" dirty="0" smtClean="0"/>
              <a:t>пернатые, грызуны, водные,</a:t>
            </a:r>
          </a:p>
          <a:p>
            <a:pPr marL="365125" indent="0">
              <a:buClrTx/>
              <a:buNone/>
            </a:pPr>
            <a:r>
              <a:rPr lang="ru-RU" sz="5000" dirty="0" smtClean="0"/>
              <a:t>рыбы</a:t>
            </a:r>
            <a:endParaRPr lang="ru-RU" sz="5000" dirty="0"/>
          </a:p>
          <a:p>
            <a:pPr marL="0" indent="0">
              <a:buClrTx/>
              <a:buNone/>
            </a:pPr>
            <a:r>
              <a:rPr lang="ru-RU" sz="5000" dirty="0" smtClean="0"/>
              <a:t>3. Составьте кроссворд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Ландшафт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Географический ландшафт – природный географический комплекс, в котором все основные компоненты: рельеф, климат, воды, почвы, растительность и животный мир – находятся в сложном взаимодействии и взаимообусловленности, образуя единую неразрывную систему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Ландшафт отличается от соседних участков характерными индивидуальными чертами</a:t>
            </a:r>
            <a:endParaRPr lang="ru-RU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В наше время на рынке модны две услуги:</a:t>
            </a:r>
          </a:p>
          <a:p>
            <a:pPr marL="742950" indent="-7429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</a:rPr>
              <a:t>ландшафтный дизайн – обустройство небольших участков природы таким образом, чтобы они радовали человеческий взгляд, улучшали его духовное состояние</a:t>
            </a:r>
          </a:p>
          <a:p>
            <a:pPr marL="742950" indent="-7429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sz="4000" b="1" dirty="0" err="1" smtClean="0">
                <a:solidFill>
                  <a:srgbClr val="C00000"/>
                </a:solidFill>
              </a:rPr>
              <a:t>ландшафтотерапия</a:t>
            </a:r>
            <a:r>
              <a:rPr lang="ru-RU" sz="4000" b="1" dirty="0" smtClean="0">
                <a:solidFill>
                  <a:srgbClr val="C00000"/>
                </a:solidFill>
              </a:rPr>
              <a:t> - оздоровление человека при помощи воздействия конкретных мест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solidFill>
                  <a:schemeClr val="tx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Ландшафт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762000" y="1066800"/>
          <a:ext cx="8077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D:\Мои документы\пси\ГИО\2008-2009\Байкал\p1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8634910" cy="3657600"/>
          </a:xfrm>
          <a:prstGeom prst="donut">
            <a:avLst>
              <a:gd name="adj" fmla="val 26061"/>
            </a:avLst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2. Первобытное одушевление природы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2051" name="Picture 3" descr="D:\Общие документы\1000 Рисунков\ЛЮДИ и их занятия\этнос\DD0064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743200"/>
            <a:ext cx="1844675" cy="1709737"/>
          </a:xfrm>
          <a:prstGeom prst="rect">
            <a:avLst/>
          </a:prstGeom>
          <a:noFill/>
        </p:spPr>
      </p:pic>
      <p:sp>
        <p:nvSpPr>
          <p:cNvPr id="2054" name="WordArt 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3400" y="2743200"/>
            <a:ext cx="2747963" cy="70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  <a:hlinkClick r:id="rId4" action="ppaction://hlinksldjump"/>
              </a:rPr>
              <a:t>Анимизм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533400" y="3733800"/>
            <a:ext cx="2747963" cy="70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  <a:hlinkClick r:id="rId5" action="ppaction://hlinksldjump"/>
              </a:rPr>
              <a:t>Фетишизм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sp>
        <p:nvSpPr>
          <p:cNvPr id="12" name="WordArt 6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943600" y="3733800"/>
            <a:ext cx="2747963" cy="70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  <a:hlinkClick r:id="rId6" action="ppaction://hlinksldjump"/>
              </a:rPr>
              <a:t>Шаманизм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5943600" y="2743200"/>
            <a:ext cx="2747963" cy="70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  <a:hlinkClick r:id="rId7" action="ppaction://hlinksldjump"/>
              </a:rPr>
              <a:t>Тотемиз</a:t>
            </a:r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pic>
        <p:nvPicPr>
          <p:cNvPr id="2055" name="Picture 7" descr="D:\Общие документы\1000 Рисунков\ЛЮДИ и их занятия\этнос\DD00648_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90600" y="1295400"/>
            <a:ext cx="1646237" cy="1490663"/>
          </a:xfrm>
          <a:prstGeom prst="rect">
            <a:avLst/>
          </a:prstGeom>
          <a:noFill/>
        </p:spPr>
      </p:pic>
      <p:pic>
        <p:nvPicPr>
          <p:cNvPr id="2056" name="Picture 8" descr="D:\Общие документы\1000 Рисунков\ЛЮДИ и их занятия\этнос\DD00636_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1295400"/>
            <a:ext cx="1301058" cy="1335087"/>
          </a:xfrm>
          <a:prstGeom prst="rect">
            <a:avLst/>
          </a:prstGeom>
          <a:noFill/>
        </p:spPr>
      </p:pic>
      <p:pic>
        <p:nvPicPr>
          <p:cNvPr id="2057" name="Picture 9" descr="D:\Общие документы\1000 Рисунков\ЛЮДИ и их занятия\этнос\J0158217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1143000" y="4572000"/>
            <a:ext cx="1470025" cy="1835150"/>
          </a:xfrm>
          <a:prstGeom prst="rect">
            <a:avLst/>
          </a:prstGeom>
          <a:noFill/>
        </p:spPr>
      </p:pic>
      <p:pic>
        <p:nvPicPr>
          <p:cNvPr id="2061" name="Picture 13" descr="D:\Общие документы\1000 Рисунков\ЛЮДИ и их занятия\этнос\DD00613_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6858000" y="4800600"/>
            <a:ext cx="1581150" cy="177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D:\Мои документы\пси\ГИО\2008-2009\Байкал\p1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34910" cy="5486400"/>
          </a:xfrm>
          <a:prstGeom prst="donut">
            <a:avLst>
              <a:gd name="adj" fmla="val 10889"/>
            </a:avLst>
          </a:prstGeom>
          <a:noFill/>
        </p:spPr>
      </p:pic>
      <p:pic>
        <p:nvPicPr>
          <p:cNvPr id="3074" name="Picture 2" descr="D:\Общие документы\1000 Рисунков\ЛЮДИ и их занятия\этнос\DD0062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1655" y="3124200"/>
            <a:ext cx="3065418" cy="34829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057400"/>
            <a:ext cx="7010400" cy="4114800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effectLst/>
              </a:rPr>
              <a:t>(от лат. </a:t>
            </a:r>
            <a:r>
              <a:rPr lang="en-US" b="1" cap="none" dirty="0" smtClean="0">
                <a:solidFill>
                  <a:srgbClr val="C00000"/>
                </a:solidFill>
                <a:effectLst/>
              </a:rPr>
              <a:t>anima, animus</a:t>
            </a:r>
            <a:r>
              <a:rPr lang="ru-RU" b="1" cap="none" dirty="0" smtClean="0">
                <a:solidFill>
                  <a:srgbClr val="C00000"/>
                </a:solidFill>
                <a:effectLst/>
              </a:rPr>
              <a:t> – 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душа, дух) – вера в существование душ. Первобытный человек одушевлял весь 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окружающий мир</a:t>
            </a:r>
            <a:endParaRPr lang="ru-RU" b="1" cap="none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Анимизм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pic>
        <p:nvPicPr>
          <p:cNvPr id="5" name="Picture 7" descr="D:\Общие документы\1000 Рисунков\ЛЮДИ и их занятия\этнос\DD00648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52400"/>
            <a:ext cx="1646237" cy="14906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67400" y="1371600"/>
            <a:ext cx="2971800" cy="918270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первобытные люди, примитивные этносы</a:t>
            </a:r>
            <a:endParaRPr lang="ru-RU" sz="2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D:\Мои документы\пси\ГИО\2008-2009\Байкал\p1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34910" cy="5486400"/>
          </a:xfrm>
          <a:prstGeom prst="donut">
            <a:avLst>
              <a:gd name="adj" fmla="val 10889"/>
            </a:avLst>
          </a:prstGeom>
          <a:noFill/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Тотемизм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pic>
        <p:nvPicPr>
          <p:cNvPr id="7" name="Picture 8" descr="D:\Общие документы\1000 Рисунков\ЛЮДИ и их занятия\этнос\DD0063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1752600" cy="1798439"/>
          </a:xfrm>
          <a:prstGeom prst="rect">
            <a:avLst/>
          </a:prstGeom>
          <a:noFill/>
        </p:spPr>
      </p:pic>
      <p:pic>
        <p:nvPicPr>
          <p:cNvPr id="4098" name="Picture 2" descr="D:\Общие документы\1000 Рисунков\ПЛАНЕТА\планеты виды\tiger1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333333"/>
              </a:clrFrom>
              <a:clrTo>
                <a:srgbClr val="33333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724400"/>
            <a:ext cx="3048000" cy="1905000"/>
          </a:xfrm>
          <a:prstGeom prst="cloud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057400"/>
            <a:ext cx="7010400" cy="4114800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effectLst/>
              </a:rPr>
              <a:t>(от инд. тотем – «его род») – 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вера племени в свое родство с растением и животным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Поклонение реальному животному или его 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изображению</a:t>
            </a:r>
            <a:endParaRPr lang="ru-RU" b="1" cap="none" dirty="0">
              <a:solidFill>
                <a:srgbClr val="C000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1371600"/>
            <a:ext cx="2971800" cy="918270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славяне (язычество),</a:t>
            </a:r>
          </a:p>
          <a:p>
            <a:r>
              <a:rPr lang="ru-RU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эвенки, индийцы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D:\Мои документы\пси\ГИО\2008-2009\Байкал\p1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34910" cy="5486400"/>
          </a:xfrm>
          <a:prstGeom prst="donut">
            <a:avLst>
              <a:gd name="adj" fmla="val 10889"/>
            </a:avLst>
          </a:prstGeom>
          <a:noFill/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u="sng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Фетишизм</a:t>
            </a:r>
            <a:endParaRPr lang="ru-RU" sz="3600" b="1" u="sng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pic>
        <p:nvPicPr>
          <p:cNvPr id="8" name="Picture 9" descr="D:\Общие документы\1000 Рисунков\ЛЮДИ и их занятия\этнос\J015821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81000" y="152400"/>
            <a:ext cx="1470025" cy="1835150"/>
          </a:xfrm>
          <a:prstGeom prst="rect">
            <a:avLst/>
          </a:prstGeom>
          <a:noFill/>
        </p:spPr>
      </p:pic>
      <p:pic>
        <p:nvPicPr>
          <p:cNvPr id="5122" name="Picture 2" descr="D:\Общие документы\1000 Рисунков\СИМВОЛЫ, рисунки\знаки, орнаменты, символы\HH00856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91000"/>
            <a:ext cx="1600200" cy="24034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086600" y="1371600"/>
            <a:ext cx="1828800" cy="297953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индейцы, </a:t>
            </a:r>
          </a:p>
          <a:p>
            <a:r>
              <a:rPr lang="ru-RU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также христиане – святые мощи, крест и буддисты - бурханы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057400"/>
            <a:ext cx="7010400" cy="4114800"/>
          </a:xfrm>
        </p:spPr>
        <p:txBody>
          <a:bodyPr>
            <a:normAutofit/>
          </a:bodyPr>
          <a:lstStyle/>
          <a:p>
            <a:pPr algn="ctr">
              <a:tabLst>
                <a:tab pos="6192838" algn="l"/>
              </a:tabLst>
            </a:pPr>
            <a:r>
              <a:rPr lang="ru-RU" b="1" cap="none" dirty="0" smtClean="0">
                <a:solidFill>
                  <a:srgbClr val="C00000"/>
                </a:solidFill>
                <a:effectLst/>
              </a:rPr>
              <a:t>(от фр. </a:t>
            </a:r>
            <a:r>
              <a:rPr lang="en-US" b="1" cap="none" dirty="0" err="1" smtClean="0">
                <a:solidFill>
                  <a:srgbClr val="C00000"/>
                </a:solidFill>
                <a:effectLst/>
              </a:rPr>
              <a:t>fetiche</a:t>
            </a:r>
            <a:r>
              <a:rPr lang="ru-RU" b="1" cap="none" dirty="0" smtClean="0">
                <a:solidFill>
                  <a:srgbClr val="C00000"/>
                </a:solidFill>
                <a:effectLst/>
              </a:rPr>
              <a:t> – идол, 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талисман) – </a:t>
            </a:r>
            <a:br>
              <a:rPr lang="ru-RU" b="1" cap="none" dirty="0" smtClean="0">
                <a:solidFill>
                  <a:srgbClr val="C00000"/>
                </a:solidFill>
                <a:effectLst/>
              </a:rPr>
            </a:br>
            <a:r>
              <a:rPr lang="ru-RU" b="1" cap="none" dirty="0" smtClean="0">
                <a:solidFill>
                  <a:srgbClr val="C00000"/>
                </a:solidFill>
                <a:effectLst/>
              </a:rPr>
              <a:t>культ неодушевленных предметов, обладающих сверхъестественными свойствами (по мнению верующих)</a:t>
            </a:r>
            <a:endParaRPr lang="ru-RU" b="1" cap="none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rgbClr val="FFE635"/>
      </a:dk1>
      <a:lt1>
        <a:sysClr val="window" lastClr="FFFFFF"/>
      </a:lt1>
      <a:dk2>
        <a:srgbClr val="00B050"/>
      </a:dk2>
      <a:lt2>
        <a:srgbClr val="FFF39D"/>
      </a:lt2>
      <a:accent1>
        <a:srgbClr val="FFE635"/>
      </a:accent1>
      <a:accent2>
        <a:srgbClr val="7598D9"/>
      </a:accent2>
      <a:accent3>
        <a:srgbClr val="FF0000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270</TotalTime>
  <Words>515</Words>
  <Application>Microsoft Office PowerPoint</Application>
  <PresentationFormat>Экран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Презентация PowerPoint</vt:lpstr>
      <vt:lpstr>Ландшафт</vt:lpstr>
      <vt:lpstr>Ландшафт</vt:lpstr>
      <vt:lpstr>Презентация PowerPoint</vt:lpstr>
      <vt:lpstr>Ландшафт</vt:lpstr>
      <vt:lpstr>2. Первобытное одушевление природы</vt:lpstr>
      <vt:lpstr>(от лат. anima, animus –  душа, дух) – вера в существование душ. Первобытный человек одушевлял весь  окружающий мир</vt:lpstr>
      <vt:lpstr>(от инд. тотем – «его род») –  вера племени в свое родство с растением и животным Поклонение реальному животному или его  изображению</vt:lpstr>
      <vt:lpstr>(от фр. fetiche – идол,  талисман) –  культ неодушевленных предметов, обладающих сверхъестественными свойствами (по мнению верующих)</vt:lpstr>
      <vt:lpstr>вобрал в себя все  предыдущие верования - культ природы, ограничивал потребление ресурсов (табу). Каждый элемент природы имел своего хозяина – энжина, оберегающего и заботливого</vt:lpstr>
      <vt:lpstr>Почва</vt:lpstr>
      <vt:lpstr>Почва</vt:lpstr>
      <vt:lpstr>почва</vt:lpstr>
      <vt:lpstr>ФЛОРА И ФАУНА</vt:lpstr>
      <vt:lpstr>Растительный мир</vt:lpstr>
      <vt:lpstr>Растительный мир</vt:lpstr>
      <vt:lpstr>Растительный мир</vt:lpstr>
      <vt:lpstr>Задача №5 значение растительности</vt:lpstr>
      <vt:lpstr>Ответ:  значение растительности</vt:lpstr>
      <vt:lpstr>задача №6</vt:lpstr>
      <vt:lpstr>Задача №7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LuciUrs</cp:lastModifiedBy>
  <cp:revision>257</cp:revision>
  <dcterms:modified xsi:type="dcterms:W3CDTF">2014-12-13T18:19:25Z</dcterms:modified>
</cp:coreProperties>
</file>