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B90E-2A87-4E71-BBCB-0AF8DEF99361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57C9D6-D6C8-427F-AF09-D6686A9133D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B90E-2A87-4E71-BBCB-0AF8DEF99361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C9D6-D6C8-427F-AF09-D6686A9133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B90E-2A87-4E71-BBCB-0AF8DEF99361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C9D6-D6C8-427F-AF09-D6686A9133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5BEB90E-2A87-4E71-BBCB-0AF8DEF99361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057C9D6-D6C8-427F-AF09-D6686A9133D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B90E-2A87-4E71-BBCB-0AF8DEF99361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C9D6-D6C8-427F-AF09-D6686A9133D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B90E-2A87-4E71-BBCB-0AF8DEF99361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C9D6-D6C8-427F-AF09-D6686A9133D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C9D6-D6C8-427F-AF09-D6686A9133D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B90E-2A87-4E71-BBCB-0AF8DEF99361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B90E-2A87-4E71-BBCB-0AF8DEF99361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C9D6-D6C8-427F-AF09-D6686A9133D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B90E-2A87-4E71-BBCB-0AF8DEF99361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C9D6-D6C8-427F-AF09-D6686A9133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5BEB90E-2A87-4E71-BBCB-0AF8DEF99361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57C9D6-D6C8-427F-AF09-D6686A9133D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B90E-2A87-4E71-BBCB-0AF8DEF99361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57C9D6-D6C8-427F-AF09-D6686A9133D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5BEB90E-2A87-4E71-BBCB-0AF8DEF99361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057C9D6-D6C8-427F-AF09-D6686A9133D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385380"/>
          </a:xfrm>
        </p:spPr>
        <p:txBody>
          <a:bodyPr/>
          <a:lstStyle/>
          <a:p>
            <a:r>
              <a:rPr lang="ru-RU" dirty="0" smtClean="0"/>
              <a:t>Презентация </a:t>
            </a:r>
            <a:r>
              <a:rPr lang="ru-RU" dirty="0" smtClean="0"/>
              <a:t>к уроку </a:t>
            </a:r>
            <a:r>
              <a:rPr lang="ru-RU" dirty="0" smtClean="0"/>
              <a:t>по теме</a:t>
            </a:r>
          </a:p>
          <a:p>
            <a:r>
              <a:rPr lang="ru-RU" dirty="0" smtClean="0"/>
              <a:t>«Женские судьбы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романе «Тихий Дон»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6909" y="1052736"/>
            <a:ext cx="8305800" cy="1981200"/>
          </a:xfrm>
        </p:spPr>
        <p:txBody>
          <a:bodyPr/>
          <a:lstStyle/>
          <a:p>
            <a:r>
              <a:rPr lang="ru-RU" dirty="0" smtClean="0"/>
              <a:t>Творчество М.А. Шолохова </a:t>
            </a:r>
            <a:br>
              <a:rPr lang="ru-RU" dirty="0" smtClean="0"/>
            </a:br>
            <a:r>
              <a:rPr lang="ru-RU" dirty="0" smtClean="0"/>
              <a:t>в 11 классе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3968" y="5299970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/>
              <a:t>О.С. Лупачёва</a:t>
            </a:r>
            <a:endParaRPr lang="ru-RU" sz="2000" dirty="0"/>
          </a:p>
        </p:txBody>
      </p:sp>
      <p:pic>
        <p:nvPicPr>
          <p:cNvPr id="4098" name="Picture 2" descr="D:\Stuff\Downloads\sholohov_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17031"/>
            <a:ext cx="1872208" cy="2606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50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Обобщить материал романа</a:t>
            </a:r>
          </a:p>
          <a:p>
            <a:pPr marL="0" indent="0">
              <a:lnSpc>
                <a:spcPct val="150000"/>
              </a:lnSpc>
              <a:buNone/>
            </a:pP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Выяснить, какую роль в жизни главных героинь играет любовь</a:t>
            </a:r>
          </a:p>
          <a:p>
            <a:pPr>
              <a:lnSpc>
                <a:spcPct val="150000"/>
              </a:lnSpc>
            </a:pPr>
            <a:endParaRPr lang="ru-RU" dirty="0"/>
          </a:p>
          <a:p>
            <a:pPr>
              <a:lnSpc>
                <a:spcPct val="150000"/>
              </a:lnSpc>
            </a:pPr>
            <a:r>
              <a:rPr lang="ru-RU" dirty="0" smtClean="0"/>
              <a:t>Показать, как Шолохов решает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нравственные, изображая различные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женские судьбы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урока</a:t>
            </a:r>
            <a:endParaRPr lang="ru-RU" dirty="0"/>
          </a:p>
        </p:txBody>
      </p:sp>
      <p:pic>
        <p:nvPicPr>
          <p:cNvPr id="1026" name="Picture 2" descr="D:\Stuff\Downloads\1395517380_mihail-sholohov-tihiy-d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140968"/>
            <a:ext cx="1872208" cy="3078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88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Как складывалась её судьба до замужества?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Анализ гл. 18, книга 1, часть 1.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После замужества?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Анализ гл. 13, книга 1, часть 2.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В чем трагедия Натальи?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Анализ гл. 16, книга 4, часть 7.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Судьба Натальи Коршуновой</a:t>
            </a:r>
            <a:endParaRPr lang="ru-RU" dirty="0"/>
          </a:p>
        </p:txBody>
      </p:sp>
      <p:pic>
        <p:nvPicPr>
          <p:cNvPr id="2051" name="Picture 3" descr="D:\Stuff\Downloads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501008"/>
            <a:ext cx="2922303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52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dirty="0"/>
              <a:t>Как складывалась её судьба до замужества?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/>
              <a:t>Анализ гл. </a:t>
            </a:r>
            <a:r>
              <a:rPr lang="ru-RU" dirty="0" smtClean="0"/>
              <a:t>7, </a:t>
            </a:r>
            <a:r>
              <a:rPr lang="ru-RU" dirty="0"/>
              <a:t>книга 1, часть 1.</a:t>
            </a:r>
          </a:p>
          <a:p>
            <a:pPr>
              <a:lnSpc>
                <a:spcPct val="150000"/>
              </a:lnSpc>
            </a:pPr>
            <a:r>
              <a:rPr lang="ru-RU" dirty="0"/>
              <a:t>После замужества?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/>
              <a:t>Анализ гл. 7</a:t>
            </a:r>
            <a:r>
              <a:rPr lang="ru-RU" dirty="0" smtClean="0"/>
              <a:t>, 10, 16, </a:t>
            </a:r>
            <a:r>
              <a:rPr lang="ru-RU" dirty="0"/>
              <a:t>книга 1, часть </a:t>
            </a:r>
            <a:r>
              <a:rPr lang="ru-RU" dirty="0" smtClean="0"/>
              <a:t>1.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/>
              <a:t>В чем трагедия </a:t>
            </a:r>
            <a:r>
              <a:rPr lang="ru-RU" dirty="0" smtClean="0"/>
              <a:t>Аксиньи?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Анализ гл. </a:t>
            </a:r>
            <a:r>
              <a:rPr lang="ru-RU" dirty="0" smtClean="0"/>
              <a:t>17, </a:t>
            </a:r>
            <a:r>
              <a:rPr lang="ru-RU" dirty="0"/>
              <a:t>книга 4, часть </a:t>
            </a:r>
            <a:r>
              <a:rPr lang="ru-RU" dirty="0" smtClean="0"/>
              <a:t>8.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Судьба Аксиньи Астаховой</a:t>
            </a:r>
            <a:endParaRPr lang="ru-RU" dirty="0"/>
          </a:p>
        </p:txBody>
      </p:sp>
      <p:pic>
        <p:nvPicPr>
          <p:cNvPr id="3074" name="Picture 2" descr="D:\Stuff\Downloads\177da3fa790087d4efe6940264e26e845f49866481448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149080"/>
            <a:ext cx="303666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4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351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Черты сходства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Черты различия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В чем смысл сравнения героинь?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Как сам автор относится к ним?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9242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Сравнительная характеристика Натальи и Аксиньи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7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179168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dirty="0" smtClean="0"/>
              <a:t>Женски</a:t>
            </a:r>
            <a:r>
              <a:rPr lang="ru-RU" dirty="0"/>
              <a:t>е</a:t>
            </a:r>
            <a:r>
              <a:rPr lang="ru-RU" dirty="0" smtClean="0"/>
              <a:t> характеры в рассказах Шолохова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 smtClean="0"/>
              <a:t>Образ матери-женщины в романе Шолохова «Тихий Дон»</a:t>
            </a:r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accent2"/>
                </a:solidFill>
              </a:rPr>
              <a:t>1.</a:t>
            </a:r>
            <a:r>
              <a:rPr lang="ru-RU" dirty="0" smtClean="0"/>
              <a:t> Ильинична – женщина старшего поколения.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>
                <a:solidFill>
                  <a:schemeClr val="accent2"/>
                </a:solidFill>
              </a:rPr>
              <a:t>2. </a:t>
            </a:r>
            <a:r>
              <a:rPr lang="ru-RU" dirty="0" smtClean="0"/>
              <a:t>Любовь к детям, к семье.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>
                <a:solidFill>
                  <a:schemeClr val="accent2"/>
                </a:solidFill>
              </a:rPr>
              <a:t>3.</a:t>
            </a:r>
            <a:r>
              <a:rPr lang="ru-RU" dirty="0" smtClean="0"/>
              <a:t> В период ожесточенной войны Ильинична всегда на стороне правды.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>
                <a:solidFill>
                  <a:schemeClr val="accent2"/>
                </a:solidFill>
              </a:rPr>
              <a:t>4.</a:t>
            </a:r>
            <a:r>
              <a:rPr lang="ru-RU" dirty="0" smtClean="0"/>
              <a:t> Мысли о Григории перед смертью.</a:t>
            </a:r>
          </a:p>
          <a:p>
            <a:pPr marL="571500" indent="-571500">
              <a:buFont typeface="+mj-lt"/>
              <a:buAutoNum type="romanUcPeriod" startAt="3"/>
            </a:pPr>
            <a:r>
              <a:rPr lang="ru-RU" dirty="0" smtClean="0"/>
              <a:t>Образ матери – воплощение лучших черт характера русских женщин из народа.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804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План к домашнему сочинению на тему «Образ матери-женщины в романе»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066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«О матерях можно рассказывать бесконечно…» </a:t>
            </a:r>
          </a:p>
          <a:p>
            <a:pPr marL="0" indent="0" algn="r">
              <a:buNone/>
            </a:pPr>
            <a:r>
              <a:rPr lang="ru-RU" dirty="0" smtClean="0"/>
              <a:t>(М. Горький)</a:t>
            </a:r>
          </a:p>
          <a:p>
            <a:r>
              <a:rPr lang="ru-RU" dirty="0" smtClean="0"/>
              <a:t>«Без солнца не цветут цветы, без любви нет счастья, без матери нет ни поэта, ни героя»</a:t>
            </a:r>
          </a:p>
          <a:p>
            <a:pPr marL="0" indent="0" algn="r">
              <a:buNone/>
            </a:pPr>
            <a:r>
              <a:rPr lang="ru-RU" dirty="0"/>
              <a:t>(М. Горький)</a:t>
            </a:r>
          </a:p>
          <a:p>
            <a:r>
              <a:rPr lang="ru-RU" dirty="0" smtClean="0"/>
              <a:t>«Когда б мне власть была дана,</a:t>
            </a:r>
          </a:p>
          <a:p>
            <a:pPr marL="446088" indent="0">
              <a:buNone/>
              <a:tabLst>
                <a:tab pos="446088" algn="l"/>
              </a:tabLst>
            </a:pPr>
            <a:r>
              <a:rPr lang="ru-RU" dirty="0" smtClean="0"/>
              <a:t>Неся ответственность пред веком,</a:t>
            </a:r>
          </a:p>
          <a:p>
            <a:pPr marL="446088" indent="0">
              <a:buNone/>
              <a:tabLst>
                <a:tab pos="446088" algn="l"/>
              </a:tabLst>
            </a:pPr>
            <a:r>
              <a:rPr lang="ru-RU" dirty="0" smtClean="0"/>
              <a:t>Я матерей бы имена</a:t>
            </a:r>
          </a:p>
          <a:p>
            <a:pPr marL="446088" indent="0">
              <a:buNone/>
              <a:tabLst>
                <a:tab pos="446088" algn="l"/>
              </a:tabLst>
            </a:pPr>
            <a:r>
              <a:rPr lang="ru-RU" dirty="0" smtClean="0"/>
              <a:t>Присвоил пограничным рекам.»</a:t>
            </a:r>
          </a:p>
          <a:p>
            <a:pPr marL="446088" indent="0" algn="r">
              <a:buNone/>
              <a:tabLst>
                <a:tab pos="446088" algn="l"/>
              </a:tabLst>
            </a:pPr>
            <a:r>
              <a:rPr lang="ru-RU" dirty="0" smtClean="0"/>
              <a:t>(Р. Гамзатов)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Возможные эпиграфы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251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67</TotalTime>
  <Words>267</Words>
  <Application>Microsoft Office PowerPoint</Application>
  <PresentationFormat>Экран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Творчество М.А. Шолохова  в 11 классе</vt:lpstr>
      <vt:lpstr>Цель урока</vt:lpstr>
      <vt:lpstr>Судьба Натальи Коршуновой</vt:lpstr>
      <vt:lpstr>Судьба Аксиньи Астаховой</vt:lpstr>
      <vt:lpstr>Сравнительная характеристика Натальи и Аксиньи</vt:lpstr>
      <vt:lpstr>План к домашнему сочинению на тему «Образ матери-женщины в романе» </vt:lpstr>
      <vt:lpstr>Возможные эпиграфы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Storm</dc:creator>
  <cp:lastModifiedBy>Storm</cp:lastModifiedBy>
  <cp:revision>7</cp:revision>
  <dcterms:created xsi:type="dcterms:W3CDTF">2014-11-10T15:38:51Z</dcterms:created>
  <dcterms:modified xsi:type="dcterms:W3CDTF">2014-11-12T17:01:36Z</dcterms:modified>
</cp:coreProperties>
</file>