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3188D-34BE-48BC-817F-8A1D97EF3FAA}" type="datetimeFigureOut">
              <a:rPr lang="ru-RU" smtClean="0"/>
              <a:t>16.01.2015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EF03B-1E8D-4719-B8B7-CA36071EF7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1062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3188D-34BE-48BC-817F-8A1D97EF3FAA}" type="datetimeFigureOut">
              <a:rPr lang="ru-RU" smtClean="0"/>
              <a:t>16.01.2015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EF03B-1E8D-4719-B8B7-CA36071EF7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758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3188D-34BE-48BC-817F-8A1D97EF3FAA}" type="datetimeFigureOut">
              <a:rPr lang="ru-RU" smtClean="0"/>
              <a:t>16.01.2015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EF03B-1E8D-4719-B8B7-CA36071EF7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05846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379F8-D08B-4DFE-84C7-83296D373FAE}" type="datetimeFigureOut">
              <a:rPr lang="ru-RU" smtClean="0">
                <a:solidFill>
                  <a:prstClr val="black"/>
                </a:solidFill>
              </a:rPr>
              <a:pPr/>
              <a:t>16.01.2015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2377B-327E-4975-8D26-A01D922D724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3159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379F8-D08B-4DFE-84C7-83296D373FAE}" type="datetimeFigureOut">
              <a:rPr lang="ru-RU" smtClean="0">
                <a:solidFill>
                  <a:prstClr val="black"/>
                </a:solidFill>
              </a:rPr>
              <a:pPr/>
              <a:t>16.01.2015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A62377B-327E-4975-8D26-A01D922D724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6710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379F8-D08B-4DFE-84C7-83296D373FAE}" type="datetimeFigureOut">
              <a:rPr lang="ru-RU" smtClean="0">
                <a:solidFill>
                  <a:prstClr val="black"/>
                </a:solidFill>
              </a:rPr>
              <a:pPr/>
              <a:t>16.01.2015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2377B-327E-4975-8D26-A01D922D724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2720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379F8-D08B-4DFE-84C7-83296D373FAE}" type="datetimeFigureOut">
              <a:rPr lang="ru-RU" smtClean="0">
                <a:solidFill>
                  <a:prstClr val="black"/>
                </a:solidFill>
              </a:rPr>
              <a:pPr/>
              <a:t>16.01.2015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2377B-327E-4975-8D26-A01D922D724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1331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379F8-D08B-4DFE-84C7-83296D373FAE}" type="datetimeFigureOut">
              <a:rPr lang="ru-RU" smtClean="0">
                <a:solidFill>
                  <a:prstClr val="black"/>
                </a:solidFill>
              </a:rPr>
              <a:pPr/>
              <a:t>16.01.2015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2377B-327E-4975-8D26-A01D922D724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1294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379F8-D08B-4DFE-84C7-83296D373FAE}" type="datetimeFigureOut">
              <a:rPr lang="ru-RU" smtClean="0">
                <a:solidFill>
                  <a:prstClr val="black"/>
                </a:solidFill>
              </a:rPr>
              <a:pPr/>
              <a:t>16.01.2015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2377B-327E-4975-8D26-A01D922D724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948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379F8-D08B-4DFE-84C7-83296D373FAE}" type="datetimeFigureOut">
              <a:rPr lang="ru-RU" smtClean="0">
                <a:solidFill>
                  <a:prstClr val="black"/>
                </a:solidFill>
              </a:rPr>
              <a:pPr/>
              <a:t>16.01.2015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2377B-327E-4975-8D26-A01D922D724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2974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379F8-D08B-4DFE-84C7-83296D373FAE}" type="datetimeFigureOut">
              <a:rPr lang="ru-RU" smtClean="0">
                <a:solidFill>
                  <a:prstClr val="black"/>
                </a:solidFill>
              </a:rPr>
              <a:pPr/>
              <a:t>16.01.2015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2377B-327E-4975-8D26-A01D922D724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642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3188D-34BE-48BC-817F-8A1D97EF3FAA}" type="datetimeFigureOut">
              <a:rPr lang="ru-RU" smtClean="0"/>
              <a:t>16.01.2015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EF03B-1E8D-4719-B8B7-CA36071EF7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4835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379F8-D08B-4DFE-84C7-83296D373FAE}" type="datetimeFigureOut">
              <a:rPr lang="ru-RU" smtClean="0">
                <a:solidFill>
                  <a:prstClr val="black"/>
                </a:solidFill>
              </a:rPr>
              <a:pPr/>
              <a:t>16.01.2015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2377B-327E-4975-8D26-A01D922D724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5823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379F8-D08B-4DFE-84C7-83296D373FAE}" type="datetimeFigureOut">
              <a:rPr lang="ru-RU" smtClean="0">
                <a:solidFill>
                  <a:prstClr val="black"/>
                </a:solidFill>
              </a:rPr>
              <a:pPr/>
              <a:t>16.01.2015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2377B-327E-4975-8D26-A01D922D724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9711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379F8-D08B-4DFE-84C7-83296D373FAE}" type="datetimeFigureOut">
              <a:rPr lang="ru-RU" smtClean="0">
                <a:solidFill>
                  <a:prstClr val="black"/>
                </a:solidFill>
              </a:rPr>
              <a:pPr/>
              <a:t>16.01.2015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2377B-327E-4975-8D26-A01D922D724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7256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en-US" sz="8000" dirty="0">
                <a:solidFill>
                  <a:prstClr val="black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US" sz="8000" dirty="0">
                <a:solidFill>
                  <a:prstClr val="black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379F8-D08B-4DFE-84C7-83296D373FAE}" type="datetimeFigureOut">
              <a:rPr lang="ru-RU" smtClean="0">
                <a:solidFill>
                  <a:prstClr val="black"/>
                </a:solidFill>
              </a:rPr>
              <a:pPr/>
              <a:t>16.01.2015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2377B-327E-4975-8D26-A01D922D724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6547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379F8-D08B-4DFE-84C7-83296D373FAE}" type="datetimeFigureOut">
              <a:rPr lang="ru-RU" smtClean="0">
                <a:solidFill>
                  <a:prstClr val="black"/>
                </a:solidFill>
              </a:rPr>
              <a:pPr/>
              <a:t>16.01.2015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2377B-327E-4975-8D26-A01D922D724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13323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en-US" sz="8000" dirty="0">
                <a:solidFill>
                  <a:prstClr val="black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US" sz="8000" dirty="0">
                <a:solidFill>
                  <a:prstClr val="black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379F8-D08B-4DFE-84C7-83296D373FAE}" type="datetimeFigureOut">
              <a:rPr lang="ru-RU" smtClean="0">
                <a:solidFill>
                  <a:prstClr val="black"/>
                </a:solidFill>
              </a:rPr>
              <a:pPr/>
              <a:t>16.01.2015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2377B-327E-4975-8D26-A01D922D724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9617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379F8-D08B-4DFE-84C7-83296D373FAE}" type="datetimeFigureOut">
              <a:rPr lang="ru-RU" smtClean="0">
                <a:solidFill>
                  <a:prstClr val="black"/>
                </a:solidFill>
              </a:rPr>
              <a:pPr/>
              <a:t>16.01.2015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2377B-327E-4975-8D26-A01D922D724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1024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379F8-D08B-4DFE-84C7-83296D373FAE}" type="datetimeFigureOut">
              <a:rPr lang="ru-RU" smtClean="0">
                <a:solidFill>
                  <a:prstClr val="black"/>
                </a:solidFill>
              </a:rPr>
              <a:pPr/>
              <a:t>16.01.2015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2377B-327E-4975-8D26-A01D922D724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44826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379F8-D08B-4DFE-84C7-83296D373FAE}" type="datetimeFigureOut">
              <a:rPr lang="ru-RU" smtClean="0">
                <a:solidFill>
                  <a:prstClr val="black"/>
                </a:solidFill>
              </a:rPr>
              <a:pPr/>
              <a:t>16.01.2015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2377B-327E-4975-8D26-A01D922D724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650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3188D-34BE-48BC-817F-8A1D97EF3FAA}" type="datetimeFigureOut">
              <a:rPr lang="ru-RU" smtClean="0"/>
              <a:t>16.01.2015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EF03B-1E8D-4719-B8B7-CA36071EF7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879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3188D-34BE-48BC-817F-8A1D97EF3FAA}" type="datetimeFigureOut">
              <a:rPr lang="ru-RU" smtClean="0"/>
              <a:t>16.01.2015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EF03B-1E8D-4719-B8B7-CA36071EF7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7792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3188D-34BE-48BC-817F-8A1D97EF3FAA}" type="datetimeFigureOut">
              <a:rPr lang="ru-RU" smtClean="0"/>
              <a:t>16.01.2015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EF03B-1E8D-4719-B8B7-CA36071EF7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9800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3188D-34BE-48BC-817F-8A1D97EF3FAA}" type="datetimeFigureOut">
              <a:rPr lang="ru-RU" smtClean="0"/>
              <a:t>16.01.2015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EF03B-1E8D-4719-B8B7-CA36071EF7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9343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3188D-34BE-48BC-817F-8A1D97EF3FAA}" type="datetimeFigureOut">
              <a:rPr lang="ru-RU" smtClean="0"/>
              <a:t>16.01.2015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EF03B-1E8D-4719-B8B7-CA36071EF7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868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3188D-34BE-48BC-817F-8A1D97EF3FAA}" type="datetimeFigureOut">
              <a:rPr lang="ru-RU" smtClean="0"/>
              <a:t>16.01.2015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EF03B-1E8D-4719-B8B7-CA36071EF7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229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3188D-34BE-48BC-817F-8A1D97EF3FAA}" type="datetimeFigureOut">
              <a:rPr lang="ru-RU" smtClean="0"/>
              <a:t>16.01.2015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EF03B-1E8D-4719-B8B7-CA36071EF7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580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3188D-34BE-48BC-817F-8A1D97EF3FAA}" type="datetimeFigureOut">
              <a:rPr lang="ru-RU" smtClean="0"/>
              <a:t>16.01.2015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EF03B-1E8D-4719-B8B7-CA36071EF7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3207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90379F8-D08B-4DFE-84C7-83296D373FAE}" type="datetimeFigureOut">
              <a:rPr lang="ru-RU" smtClean="0">
                <a:solidFill>
                  <a:prstClr val="black"/>
                </a:solidFill>
              </a:rPr>
              <a:pPr/>
              <a:t>16.01.2015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A62377B-327E-4975-8D26-A01D922D724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777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9600" dirty="0" smtClean="0">
                <a:solidFill>
                  <a:schemeClr val="accent1">
                    <a:lumMod val="50000"/>
                  </a:schemeClr>
                </a:solidFill>
                <a:latin typeface="Mistral" panose="03090702030407020403" pitchFamily="66" charset="0"/>
              </a:rPr>
              <a:t>«Моя Москва»</a:t>
            </a:r>
            <a:endParaRPr lang="ru-RU" sz="9600" dirty="0">
              <a:solidFill>
                <a:schemeClr val="accent1">
                  <a:lumMod val="50000"/>
                </a:schemeClr>
              </a:solidFill>
              <a:latin typeface="Mistral" panose="03090702030407020403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latin typeface="Mistral" panose="03090702030407020403" pitchFamily="66" charset="0"/>
              </a:rPr>
              <a:t>Классный час </a:t>
            </a:r>
            <a:endParaRPr lang="ru-RU" sz="4800" dirty="0">
              <a:latin typeface="Mistral" panose="030907020304070204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52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Широкоэкранный</PresentationFormat>
  <Paragraphs>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Corbel</vt:lpstr>
      <vt:lpstr>Mistral</vt:lpstr>
      <vt:lpstr>Тема Office</vt:lpstr>
      <vt:lpstr>Параллакс</vt:lpstr>
      <vt:lpstr>«Моя Москва»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«Моя Москва»</dc:title>
  <dc:creator>Анна Анна</dc:creator>
  <cp:lastModifiedBy>Анна Анна</cp:lastModifiedBy>
  <cp:revision>1</cp:revision>
  <dcterms:created xsi:type="dcterms:W3CDTF">2015-01-16T16:33:21Z</dcterms:created>
  <dcterms:modified xsi:type="dcterms:W3CDTF">2015-01-16T16:33:43Z</dcterms:modified>
</cp:coreProperties>
</file>