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5" r:id="rId5"/>
    <p:sldId id="266" r:id="rId6"/>
    <p:sldId id="273" r:id="rId7"/>
    <p:sldId id="271" r:id="rId8"/>
    <p:sldId id="272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4FCFD-4685-415E-85B4-B631B456FF28}" type="datetimeFigureOut">
              <a:rPr lang="ru-RU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55C84-B86E-432C-82D7-0C982FF83D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098E5-2B59-4B19-B9E5-3C5A92F09AEB}" type="datetimeFigureOut">
              <a:rPr lang="ru-RU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0E907-C807-4F4B-BA9F-F533906018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96436-3983-41C0-A888-9D408E84CFB1}" type="datetimeFigureOut">
              <a:rPr lang="ru-RU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263CC-BE71-44FC-97E4-E36EEBFE8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7B54A-8136-49A3-9A2C-F68BB7A5B1DF}" type="datetimeFigureOut">
              <a:rPr lang="ru-RU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2F529-603A-4F50-AC58-D225DC8B2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097BE-0AC4-4217-9045-133091FE83DB}" type="datetimeFigureOut">
              <a:rPr lang="ru-RU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3ED11-E157-49D2-8C52-C399439463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E5F24-504E-4756-861B-27C0CB626547}" type="datetimeFigureOut">
              <a:rPr lang="ru-RU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87372-C938-48D5-B081-FCC3E27F71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8BA69-B459-47C5-A6A7-1B23C4850969}" type="datetimeFigureOut">
              <a:rPr lang="ru-RU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6BECF-F43C-49E3-9994-B448EA64F8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B303F-06B7-42EF-8CB8-F774CD25B170}" type="datetimeFigureOut">
              <a:rPr lang="ru-RU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AF5E9-51E8-4AA8-835D-170FDEB9FB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3E395-3C9E-47C8-A429-9E2F7BAD90FF}" type="datetimeFigureOut">
              <a:rPr lang="ru-RU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DDA14-8B78-4C8F-BFEE-EBE29C6A6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03227-4F0F-4242-BC8C-90EE3379D3EE}" type="datetimeFigureOut">
              <a:rPr lang="ru-RU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5E441-664B-4E4C-A6B2-AA1CBCCB08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D5612-5546-40A3-8219-8FAA7C961CF0}" type="datetimeFigureOut">
              <a:rPr lang="ru-RU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E93AC-83EF-4B8A-A732-C82EFDA781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64999">
              <a:schemeClr val="accent6">
                <a:lumMod val="75000"/>
              </a:schemeClr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291848-CA65-40C9-B802-DF8789E17784}" type="datetimeFigureOut">
              <a:rPr lang="ru-RU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ED0EB5-50F8-42CC-8F81-62A71F116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solidFill>
                  <a:srgbClr val="996600"/>
                </a:solidFill>
                <a:latin typeface="Arial" charset="0"/>
              </a:rPr>
              <a:t>Задачи по истории </a:t>
            </a:r>
            <a:r>
              <a:rPr lang="ru-RU" sz="2400" b="1" smtClean="0">
                <a:solidFill>
                  <a:srgbClr val="996600"/>
                </a:solidFill>
                <a:latin typeface="Arial" charset="0"/>
              </a:rPr>
              <a:t> ( с использованием краеведческого материала</a:t>
            </a:r>
            <a:r>
              <a:rPr lang="en-US" sz="2400" b="1" smtClean="0">
                <a:solidFill>
                  <a:srgbClr val="996600"/>
                </a:solidFill>
                <a:latin typeface="Arial" charset="0"/>
              </a:rPr>
              <a:t>)</a:t>
            </a:r>
            <a:endParaRPr lang="ru-RU" sz="3600" b="1" smtClean="0">
              <a:solidFill>
                <a:srgbClr val="9966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357188" y="714375"/>
            <a:ext cx="8229600" cy="1143000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996600"/>
                </a:solidFill>
                <a:latin typeface="Arial" charset="0"/>
              </a:rPr>
              <a:t>1. Скульптура из песка по сюжету картины К.Маковского «Воззвание Минина» достигает в высоту 5 метров, 30 метров в длину.</a:t>
            </a:r>
            <a:br>
              <a:rPr lang="ru-RU" sz="2000" b="1" smtClean="0">
                <a:solidFill>
                  <a:srgbClr val="996600"/>
                </a:solidFill>
                <a:latin typeface="Arial" charset="0"/>
              </a:rPr>
            </a:br>
            <a:r>
              <a:rPr lang="ru-RU" sz="1800" b="1" i="1" smtClean="0">
                <a:solidFill>
                  <a:srgbClr val="996600"/>
                </a:solidFill>
                <a:latin typeface="Arial" charset="0"/>
              </a:rPr>
              <a:t>Задача. На строительство скульптуры потребовалось 1000 тонн песка. Грузоподъемность одного «Камаза», перевозившего песок составляла 5 тонн. Сколько  потребовалось «Камазов» для строительства скульптуры?</a:t>
            </a:r>
            <a:endParaRPr lang="ru-RU" sz="2000" b="1" smtClean="0">
              <a:solidFill>
                <a:srgbClr val="996600"/>
              </a:solidFill>
              <a:latin typeface="Arial" charset="0"/>
            </a:endParaRPr>
          </a:p>
        </p:txBody>
      </p:sp>
      <p:pic>
        <p:nvPicPr>
          <p:cNvPr id="14338" name="Содержимое 5" descr="IMG_039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2636838"/>
            <a:ext cx="6034088" cy="35290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i="1" smtClean="0">
                <a:solidFill>
                  <a:srgbClr val="996600"/>
                </a:solidFill>
                <a:latin typeface="Arial" charset="0"/>
              </a:rPr>
              <a:t>2. Задача. </a:t>
            </a:r>
            <a:r>
              <a:rPr lang="ru-RU" sz="2000" b="1" i="1" smtClean="0">
                <a:solidFill>
                  <a:srgbClr val="996600"/>
                </a:solidFill>
                <a:latin typeface="Arial" charset="0"/>
              </a:rPr>
              <a:t>В 1500 году нижегородцы стали строить Зачатьевскую башню, а в 2012 году восстановили после оползня. Сколько лет прошло с начала строительства Зачатьевской башни?</a:t>
            </a:r>
            <a:endParaRPr lang="ru-RU" sz="2400" b="1" i="1" smtClean="0">
              <a:solidFill>
                <a:srgbClr val="996600"/>
              </a:solidFill>
              <a:latin typeface="Arial" charset="0"/>
            </a:endParaRPr>
          </a:p>
        </p:txBody>
      </p:sp>
      <p:pic>
        <p:nvPicPr>
          <p:cNvPr id="15362" name="Рисунок 4" descr="IMG_040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773238"/>
            <a:ext cx="4357687" cy="326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996600"/>
                </a:solidFill>
                <a:latin typeface="Arial" charset="0"/>
              </a:rPr>
              <a:t>Обновление улицы Рождественской. </a:t>
            </a:r>
            <a:r>
              <a:rPr lang="ru-RU" sz="2000" b="1" smtClean="0">
                <a:solidFill>
                  <a:srgbClr val="996600"/>
                </a:solidFill>
              </a:rPr>
              <a:t>Рождественская улица соединяет Ивановский съезд Нижегородского кремля с площадью перед Благовещенским монастырём. Её протяжённость  1км 250 м.</a:t>
            </a:r>
          </a:p>
        </p:txBody>
      </p:sp>
      <p:pic>
        <p:nvPicPr>
          <p:cNvPr id="16386" name="Содержимое 3" descr="IMG_040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989138"/>
            <a:ext cx="3743325" cy="30940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800" smtClean="0"/>
              <a:t>1</a:t>
            </a:r>
            <a:endParaRPr lang="ru-RU" sz="800" smtClean="0"/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500063" y="142875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3000" smtClean="0">
                <a:solidFill>
                  <a:srgbClr val="996600"/>
                </a:solidFill>
              </a:rPr>
              <a:t>В 60-х годах 19 века много шума наделало «соляное дело Вердеревского». На берегу Оки хранилась казённая соль. Весной вода подходила к соляным амбарам, какую-то часть размывало. Этим воспользовались чиновники: продавали заранее соль на сторону, а недостачу сваливали на стихию. Обнаружили пропажу полутора миллионов пудов соли. Краденую соль скупали знаменитые нижегородские купцы: А. Губин, Ф. Блинов, А. Бугров. Дело дошло до суда.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smtClean="0">
                <a:solidFill>
                  <a:srgbClr val="996600"/>
                </a:solidFill>
                <a:latin typeface="Arial" charset="0"/>
              </a:rPr>
              <a:t>3. Задача. </a:t>
            </a:r>
            <a:r>
              <a:rPr lang="ru-RU" sz="2000" b="1" i="1" smtClean="0">
                <a:solidFill>
                  <a:srgbClr val="996600"/>
                </a:solidFill>
                <a:latin typeface="Arial" charset="0"/>
              </a:rPr>
              <a:t>Нижегородские казнокрады продали 1500 000 пудов соли из государственных запасов. Сколько килограмм соли украли казнокрады?</a:t>
            </a:r>
            <a:endParaRPr lang="ru-RU" sz="2400" b="1" i="1" smtClean="0">
              <a:solidFill>
                <a:srgbClr val="996600"/>
              </a:solidFill>
              <a:latin typeface="Arial" charset="0"/>
            </a:endParaRPr>
          </a:p>
        </p:txBody>
      </p:sp>
      <p:pic>
        <p:nvPicPr>
          <p:cNvPr id="18434" name="Рисунок 3" descr="IMG_0398.jpg"/>
          <p:cNvPicPr>
            <a:picLocks noChangeAspect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2575" y="1600200"/>
            <a:ext cx="6037263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2"/>
          <p:cNvSpPr>
            <a:spLocks noGrp="1"/>
          </p:cNvSpPr>
          <p:nvPr>
            <p:ph idx="1"/>
          </p:nvPr>
        </p:nvSpPr>
        <p:spPr>
          <a:xfrm>
            <a:off x="395288" y="0"/>
            <a:ext cx="8280400" cy="62642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000" b="1" smtClean="0">
                <a:solidFill>
                  <a:srgbClr val="996600"/>
                </a:solidFill>
                <a:latin typeface="Arial" charset="0"/>
              </a:rPr>
              <a:t>4. Открытие станции метро «Горьковская».</a:t>
            </a:r>
            <a:r>
              <a:rPr lang="ru-RU" sz="2000" smtClean="0">
                <a:solidFill>
                  <a:srgbClr val="996600"/>
                </a:solidFill>
              </a:rPr>
              <a:t>Станция «Горьковская» соединяет нагорную часть города с заречной. Протяженность станции 484, 45 м.  </a:t>
            </a:r>
          </a:p>
          <a:p>
            <a:pPr eaLnBrk="1" hangingPunct="1">
              <a:buFont typeface="Arial" charset="0"/>
              <a:buNone/>
            </a:pPr>
            <a:r>
              <a:rPr lang="ru-RU" sz="2000" smtClean="0">
                <a:solidFill>
                  <a:srgbClr val="996600"/>
                </a:solidFill>
              </a:rPr>
              <a:t>Открытие метро в нагорную часть города значительно снизит время в пути.</a:t>
            </a:r>
          </a:p>
        </p:txBody>
      </p:sp>
      <p:pic>
        <p:nvPicPr>
          <p:cNvPr id="19458" name="Рисунок 3" descr="IMG_04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989138"/>
            <a:ext cx="68135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800" smtClean="0"/>
              <a:t>1</a:t>
            </a:r>
            <a:endParaRPr lang="ru-RU" sz="800" smtClean="0"/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i="1" smtClean="0">
                <a:solidFill>
                  <a:srgbClr val="996600"/>
                </a:solidFill>
                <a:latin typeface="Arial" charset="0"/>
              </a:rPr>
              <a:t>Задача. </a:t>
            </a:r>
            <a:r>
              <a:rPr lang="ru-RU" sz="2000" smtClean="0">
                <a:solidFill>
                  <a:srgbClr val="996600"/>
                </a:solidFill>
              </a:rPr>
              <a:t>До открытия станции «Горьковская» нижегородское метро перевозило в будни 47 тысяч пассажиров, в выходные 30 тысяч пассажиров. С открытием станции пассажиропоток метро вырос в 3 раза.</a:t>
            </a:r>
          </a:p>
          <a:p>
            <a:pPr eaLnBrk="1" hangingPunct="1">
              <a:buFont typeface="Arial" charset="0"/>
              <a:buNone/>
            </a:pPr>
            <a:r>
              <a:rPr lang="ru-RU" sz="2000" smtClean="0">
                <a:solidFill>
                  <a:srgbClr val="996600"/>
                </a:solidFill>
              </a:rPr>
              <a:t>Какое количество пассажиров стало пользоваться метро в будни, в выходные?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239</Words>
  <Application>Microsoft Office PowerPoint</Application>
  <PresentationFormat>On-screen Show (4:3)</PresentationFormat>
  <Paragraphs>12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Задачи по истории  ( с использованием краеведческого материала)</vt:lpstr>
      <vt:lpstr>1. Скульптура из песка по сюжету картины К.Маковского «Воззвание Минина» достигает в высоту 5 метров, 30 метров в длину. Задача. На строительство скульптуры потребовалось 1000 тонн песка. Грузоподъемность одного «Камаза», перевозившего песок составляла 5 тонн. Сколько  потребовалось «Камазов» для строительства скульптуры?</vt:lpstr>
      <vt:lpstr>2. Задача. В 1500 году нижегородцы стали строить Зачатьевскую башню, а в 2012 году восстановили после оползня. Сколько лет прошло с начала строительства Зачатьевской башни?</vt:lpstr>
      <vt:lpstr>Обновление улицы Рождественской. Рождественская улица соединяет Ивановский съезд Нижегородского кремля с площадью перед Благовещенским монастырём. Её протяжённость  1км 250 м.</vt:lpstr>
      <vt:lpstr>1</vt:lpstr>
      <vt:lpstr>3. Задача. Нижегородские казнокрады продали 1500 000 пудов соли из государственных запасов. Сколько килограмм соли украли казнокрады?</vt:lpstr>
      <vt:lpstr>Слайд 7</vt:lpstr>
      <vt:lpstr>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17</cp:revision>
  <dcterms:modified xsi:type="dcterms:W3CDTF">2015-01-07T17:56:22Z</dcterms:modified>
</cp:coreProperties>
</file>