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7224" y="1714488"/>
            <a:ext cx="75724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«Модернизация региональной системы образования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как способ повышения качества жизни»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А.И.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Адамский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1472" y="1028343"/>
            <a:ext cx="80724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Социальный эффект 1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Повышение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доступности качественного образования. С одной стороны, это регулируется введением ФГОС ступеней общего образования, так как образование качественно должно измениться с введением ФГОС.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С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другой стороны, мы должны обеспечить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доступность качественного образования каждому ребенку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независимо от места его проживания.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этой связи нужно принимать меры по приведению школ в соответствие с требованиями ФГОС к условиям, и обеспечить детям из труднодоступных и отдаленных населенных пунктов возможность получения образования с помощью высокоскоростного интернета в лучших школах России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612845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Социальный эффект 2.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Изменение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осовременивание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представлений граждан о качестве образования. Необходимо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повысить уровень притязаний к образовательным услугам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 стороны граждан: а это и новое понимание результатов образования, и новые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представления о среде,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которой должны учиться дети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Социальный эффект 3.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Несмотря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 качественное повышение уровня образовательных потребностей граждан мы должны обеспечить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рост удовлетворенности граждан получаемым образованием.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Для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этого требуется существенное изменение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материальной среды школы, существенное изменение технологий работы учителя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эффективных механизмов финансирования школ под решение этих задач.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500034" y="785794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Социальный эффект 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Омоложение и обновление кадрового корпуса системы общего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ориентированного на современные образовательные результаты и технологии.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Только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повышение уровня зарплат учителей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до средней зарплаты в экономике региона сейчас уже не может привлечь молодых специалистов в школу, обновить кадровый корпус.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Необходимо реформирование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системы подготовки и повышения квалификации учителей.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1000107"/>
            <a:ext cx="81439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Социальный эффект 5.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Повышение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самостоятельности и ответственности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школы как среды, из которой 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вырастают самостоятельные и ответственные граждане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Школа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функционирующая в директивном режиме управления сверху, не может создать условия для развития 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инициативности, самостоятельности и ответственности детей,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которые учатся в ней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Социальный эффект 6.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Более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точная ориентированность профессионального самоопределения выпускников школы на перспективные потребности рынка труда.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этом смысле – необходимо выстраивание всероссийской системы оценки качества образования, ориентирующей школу на обеспечение достижения детьми не только знаний, умений и навыков, но и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метапредметных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, личностных результатов, позволяющих им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успешно социализироваться, осуществлять ответственный выбор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в открытой жизненной ситуации.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785795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Социальный эффект 7.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Технологическое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перевооружение образования должно стать условием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формирования инновационного способа поведения подрастающего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поколения, которому предстоит технологическое перевооружение реального сектора экономики: промышленности, сельского хозяйства, инфраструктуры жизнеобеспечения.</a:t>
            </a:r>
          </a:p>
          <a:p>
            <a:pPr algn="just"/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Социальный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эффект 8.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Формирование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институциональных условий для становления инновационных образовательных сообществ,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сетей, которые будут развивать нормы для повышения эффективности системы образования, и образования, которое получает конкретный школьник.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1214422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Социальный эффект 9.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Выращивание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потребности граждан в образовании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через всю жизнь.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В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этом смысле важно, чтобы потребность в образовании как инструменте достижения успеха была сформирована и у педагога и становилась нормой для каждого школьника.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5409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Социальный эффект 10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Содержание образование выстраивается на прогнозе социально-экономического развития страны, мира в целом.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Школа становится своеобразной машиной времени, которая предвосхищает в образовательной программе 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компетенции,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которые помогут быть успешным через 11 лет ребенку, приходящему сегодня в 1 класс.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И эти компетенции совершенно естественно проявляются и развиваются в среде школы, а затем срабатывают в выпускниках школы уже в открытых жизненных ситуациях.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Социальный эффект 11.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Граждане разделяют и поддерживают необходимость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модернизационных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процессов в образовании.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560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2012-08-28T05:51:24Z</dcterms:modified>
</cp:coreProperties>
</file>