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C561B-8CFE-4EC8-A5F3-370AF99C73E1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5DCB-46FA-45E1-8A37-5E307DA4CC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145" y="2276872"/>
            <a:ext cx="88617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Фразеологический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Зоопарк</a:t>
            </a:r>
            <a:endParaRPr lang="ru-RU" sz="54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Учеников </a:t>
            </a:r>
            <a:r>
              <a:rPr lang="ru-RU" dirty="0" smtClean="0"/>
              <a:t>6а класса, 352 школы, </a:t>
            </a:r>
            <a:r>
              <a:rPr lang="ru-RU" dirty="0" smtClean="0"/>
              <a:t>Алексеева Ивана и Митина Ярослава.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308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125112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Все мы привыкли к тому, что в сказках, в детских фильмах животные ведут себя как люди, разговаривают, размышляют.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3757"/>
            <a:ext cx="7200800" cy="437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9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Наши далекие предки наблюдали повадки животных, рыб, насекомых, а затем переносили эти наблюдения на людей, наделяя их соответствующими характеристиками. Так возникло немало выражений, основанных на подобных наблюдениях: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ухо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востро», «насторожить уши»,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ушки на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макушке» – т.е. быть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очень внимательным, быть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настороже;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нос по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ветру»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т.е. приспосабливаться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обстоятельствам;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кого-то под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крылышком»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оберегать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кого-то,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покровительствовать; «заметать следы» –скрывать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следы чего-то нехорошего, совершенного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человеком; «поджимать хвост» – т. е. трусить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выражать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трусость;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хвост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трубой»,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хвост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пистолетом», «держать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хвост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морковкой» – т. е. не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унывать, быть уверенным в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себе; «хлопать ушами» – т. е. слушать,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не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понимая, быть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рассеянным, не делать что-то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вовремя; «вертеться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под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ногами»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мешать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своим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присутствием, надоедать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и т. 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Есть еще выражения такие как: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«собачья верность», «устал </a:t>
            </a:r>
            <a:r>
              <a:rPr lang="ru-RU" dirty="0">
                <a:solidFill>
                  <a:srgbClr val="002060"/>
                </a:solidFill>
              </a:rPr>
              <a:t>как </a:t>
            </a:r>
            <a:r>
              <a:rPr lang="ru-RU" dirty="0" smtClean="0">
                <a:solidFill>
                  <a:srgbClr val="002060"/>
                </a:solidFill>
              </a:rPr>
              <a:t>лошадь», «волчий аппетит».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Или вот </a:t>
            </a:r>
            <a:r>
              <a:rPr lang="ru-RU" dirty="0">
                <a:solidFill>
                  <a:srgbClr val="002060"/>
                </a:solidFill>
              </a:rPr>
              <a:t>это выражение </a:t>
            </a:r>
            <a:r>
              <a:rPr lang="ru-RU" dirty="0" smtClean="0">
                <a:solidFill>
                  <a:srgbClr val="002060"/>
                </a:solidFill>
              </a:rPr>
              <a:t>«буриданов осел» означает: крайне </a:t>
            </a:r>
            <a:r>
              <a:rPr lang="ru-RU" dirty="0">
                <a:solidFill>
                  <a:srgbClr val="002060"/>
                </a:solidFill>
              </a:rPr>
              <a:t>нерешительный человек, колеблющийся в выборе между равноценными решениями.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Происхождение этого </a:t>
            </a:r>
            <a:r>
              <a:rPr lang="ru-RU" smtClean="0">
                <a:solidFill>
                  <a:srgbClr val="002060"/>
                </a:solidFill>
              </a:rPr>
              <a:t>выражение таково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>
                <a:solidFill>
                  <a:srgbClr val="002060"/>
                </a:solidFill>
              </a:rPr>
              <a:t>Философы позднего Средневековья выдвинули теорию, по которой поступки живых существ зависят не от их собственной воли, а исключительно от внешних причин. Ученый </a:t>
            </a:r>
            <a:r>
              <a:rPr lang="ru-RU" dirty="0" smtClean="0">
                <a:solidFill>
                  <a:srgbClr val="002060"/>
                </a:solidFill>
              </a:rPr>
              <a:t>Буридан, </a:t>
            </a:r>
            <a:r>
              <a:rPr lang="ru-RU" dirty="0">
                <a:solidFill>
                  <a:srgbClr val="002060"/>
                </a:solidFill>
              </a:rPr>
              <a:t>живший во Франции в XIV веке, подтверждал эту мысль таким примером. Возьмем голодного осла и положим по обе стороны от его морды, на равных расстояниях, две одинаковые охапки сена. У осла не окажется никакого основания предпочесть одну из них другой: ведь они в точности похожи. Он не сможет потянуться ни к правой, ни к левой и в конце концов умрет с голоду.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85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139952" cy="68579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 вот выражение «Лебединая Песня» не все знают:</a:t>
            </a:r>
          </a:p>
          <a:p>
            <a:pPr marL="0" indent="0">
              <a:buNone/>
            </a:pPr>
            <a:r>
              <a:rPr lang="ru-RU" dirty="0"/>
              <a:t>Еще в древности возникло поверье, будто лебеди поют перед смертью. Оказывается, это не только красивая легенда. Известный ученый А. </a:t>
            </a:r>
            <a:r>
              <a:rPr lang="ru-RU" dirty="0" smtClean="0"/>
              <a:t>Брем </a:t>
            </a:r>
            <a:r>
              <a:rPr lang="ru-RU" dirty="0"/>
              <a:t>в своей книге «Жизнь животных» пишет, что последний вздох смертельно раненного лебедя действительно очень мелодичен. Это вы­ражение употребляется в значении: последнее проявление таланта.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72816"/>
            <a:ext cx="4672145" cy="33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7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1" y="13648"/>
            <a:ext cx="4571999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Фразеологизм “Валаамова ослица</a:t>
            </a:r>
            <a:r>
              <a:rPr lang="ru-RU" dirty="0" smtClean="0">
                <a:solidFill>
                  <a:srgbClr val="002060"/>
                </a:solidFill>
              </a:rPr>
              <a:t>”</a:t>
            </a:r>
            <a:r>
              <a:rPr lang="ru-RU" dirty="0">
                <a:solidFill>
                  <a:srgbClr val="002060"/>
                </a:solidFill>
              </a:rPr>
              <a:t> Наве</a:t>
            </a:r>
            <a:r>
              <a:rPr lang="ru-RU" dirty="0" smtClean="0">
                <a:solidFill>
                  <a:srgbClr val="002060"/>
                </a:solidFill>
              </a:rPr>
              <a:t>рное </a:t>
            </a:r>
            <a:r>
              <a:rPr lang="ru-RU" dirty="0">
                <a:solidFill>
                  <a:srgbClr val="002060"/>
                </a:solidFill>
              </a:rPr>
              <a:t>ни кто не знает: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Валаамова </a:t>
            </a:r>
            <a:r>
              <a:rPr lang="ru-RU" dirty="0">
                <a:solidFill>
                  <a:srgbClr val="002060"/>
                </a:solidFill>
              </a:rPr>
              <a:t>ослица – это выражение пошло из библейского сюжета. Согласно легенде </a:t>
            </a:r>
            <a:r>
              <a:rPr lang="ru-RU" dirty="0" smtClean="0">
                <a:solidFill>
                  <a:srgbClr val="002060"/>
                </a:solidFill>
              </a:rPr>
              <a:t>маоистский </a:t>
            </a:r>
            <a:r>
              <a:rPr lang="ru-RU" dirty="0">
                <a:solidFill>
                  <a:srgbClr val="002060"/>
                </a:solidFill>
              </a:rPr>
              <a:t>царь послал своих людей к волхву Валааму с просьбой помочь снять осаду города </a:t>
            </a:r>
            <a:r>
              <a:rPr lang="ru-RU" dirty="0" smtClean="0">
                <a:solidFill>
                  <a:srgbClr val="002060"/>
                </a:solidFill>
              </a:rPr>
              <a:t>Иерихона. </a:t>
            </a:r>
            <a:r>
              <a:rPr lang="ru-RU" dirty="0">
                <a:solidFill>
                  <a:srgbClr val="002060"/>
                </a:solidFill>
              </a:rPr>
              <a:t>Царь рассчитывал, что Валаам с помощью магии уничтожит израильтян, угрожавших столице. Волхв оседлал ослицу и поспешил на выручку. Но Бог встал на защиту израильских воинов, и по Его воле ослица отказывалось идти вперед. Раздраженный Валаам два раза ударил ее. Когда он замахнулся в третий раз, животное вдруг начало говорить по-человечески.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«Валаамовой ослицей» можно назвать человека, который обычно молчит, но в какой-то момент начинает активно </a:t>
            </a:r>
            <a:r>
              <a:rPr lang="ru-RU" dirty="0" smtClean="0">
                <a:solidFill>
                  <a:srgbClr val="002060"/>
                </a:solidFill>
              </a:rPr>
              <a:t>защищать </a:t>
            </a:r>
            <a:r>
              <a:rPr lang="ru-RU" dirty="0">
                <a:solidFill>
                  <a:srgbClr val="002060"/>
                </a:solidFill>
              </a:rPr>
              <a:t>свою точку зрения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2097"/>
            <a:ext cx="3780699" cy="404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67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55"/>
            <a:ext cx="9144000" cy="684574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Я еще хочу рассказать вам об образовании </a:t>
            </a:r>
            <a:r>
              <a:rPr lang="ru-RU" dirty="0"/>
              <a:t>слова «стеллаж». СТЕЛЛАЖ (нем . </a:t>
            </a:r>
            <a:r>
              <a:rPr lang="ru-RU" dirty="0" err="1"/>
              <a:t>Stellage</a:t>
            </a:r>
            <a:r>
              <a:rPr lang="ru-RU" dirty="0"/>
              <a:t>, от </a:t>
            </a:r>
            <a:r>
              <a:rPr lang="ru-RU" dirty="0" err="1"/>
              <a:t>нидерл</a:t>
            </a:r>
            <a:r>
              <a:rPr lang="ru-RU" dirty="0"/>
              <a:t>. </a:t>
            </a:r>
            <a:r>
              <a:rPr lang="ru-RU" dirty="0" err="1"/>
              <a:t>stellen</a:t>
            </a:r>
            <a:r>
              <a:rPr lang="ru-RU" dirty="0"/>
              <a:t> - ставить, помещать), устройство для хранения предметов и штучных материалов, состоящее из полок (настилов), укрепленных в несколько ярусов на стойках </a:t>
            </a:r>
            <a:r>
              <a:rPr lang="ru-RU" dirty="0" smtClean="0"/>
              <a:t>каркасов. Как вы уже поняли то это слово пришло к нам из немецкого языка.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42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672"/>
            <a:ext cx="7596336" cy="4119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нашем богатом красивом </a:t>
            </a:r>
            <a:r>
              <a:rPr lang="ru-RU" b="1" dirty="0" smtClean="0"/>
              <a:t>русском языке </a:t>
            </a:r>
            <a:r>
              <a:rPr lang="ru-RU" dirty="0" smtClean="0"/>
              <a:t>есть огромное количество фразеологизмов и крылатых выражений. Недостаточно просто знать буквы и уметь читать, нужно еще грамотно и точно выражать свои мысли используя различные фразеологизмы и крылатые выражения.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3888432" cy="321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16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4806" y="2420888"/>
            <a:ext cx="92336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6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95</TotalTime>
  <Words>647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Марго</cp:lastModifiedBy>
  <cp:revision>12</cp:revision>
  <dcterms:created xsi:type="dcterms:W3CDTF">2012-10-21T16:02:46Z</dcterms:created>
  <dcterms:modified xsi:type="dcterms:W3CDTF">2012-10-29T05:57:43Z</dcterms:modified>
</cp:coreProperties>
</file>