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8" d="100"/>
          <a:sy n="128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D488065-44F2-4E70-8755-0110E2F93AC8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8FCC6BF-5406-480D-99CB-22952C63E4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8065-44F2-4E70-8755-0110E2F93AC8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C6BF-5406-480D-99CB-22952C63E4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8065-44F2-4E70-8755-0110E2F93AC8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C6BF-5406-480D-99CB-22952C63E4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D488065-44F2-4E70-8755-0110E2F93AC8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C6BF-5406-480D-99CB-22952C63E4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D488065-44F2-4E70-8755-0110E2F93AC8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8FCC6BF-5406-480D-99CB-22952C63E43A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D488065-44F2-4E70-8755-0110E2F93AC8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8FCC6BF-5406-480D-99CB-22952C63E4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D488065-44F2-4E70-8755-0110E2F93AC8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8FCC6BF-5406-480D-99CB-22952C63E43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8065-44F2-4E70-8755-0110E2F93AC8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C6BF-5406-480D-99CB-22952C63E4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D488065-44F2-4E70-8755-0110E2F93AC8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8FCC6BF-5406-480D-99CB-22952C63E4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D488065-44F2-4E70-8755-0110E2F93AC8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8FCC6BF-5406-480D-99CB-22952C63E43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D488065-44F2-4E70-8755-0110E2F93AC8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8FCC6BF-5406-480D-99CB-22952C63E43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D488065-44F2-4E70-8755-0110E2F93AC8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8FCC6BF-5406-480D-99CB-22952C63E43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Творчество И.А. Бунина </a:t>
            </a:r>
            <a:br>
              <a:rPr lang="ru-RU" b="1" dirty="0" smtClean="0"/>
            </a:br>
            <a:r>
              <a:rPr lang="ru-RU" b="1" dirty="0" smtClean="0"/>
              <a:t>в 11 классе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780928"/>
            <a:ext cx="8062912" cy="1752600"/>
          </a:xfrm>
        </p:spPr>
        <p:txBody>
          <a:bodyPr/>
          <a:lstStyle/>
          <a:p>
            <a:r>
              <a:rPr lang="ru-RU" b="1" dirty="0" smtClean="0"/>
              <a:t>Презентация к уроку по рассказу «Легкое дыхание»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491880" y="4267071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О.С. Лупачёва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39752" y="624660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Симферополь, 2014</a:t>
            </a:r>
            <a:endParaRPr lang="ru-RU" b="1" dirty="0"/>
          </a:p>
        </p:txBody>
      </p:sp>
      <p:pic>
        <p:nvPicPr>
          <p:cNvPr id="2050" name="Picture 2" descr="D:\Stuff\Downloads\bun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09" y="3470090"/>
            <a:ext cx="2381250" cy="32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70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Писатели о Бунине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«Первейший мастер в литературе русской». </a:t>
            </a:r>
            <a:r>
              <a:rPr lang="ru-RU" sz="2400" dirty="0" err="1" smtClean="0"/>
              <a:t>М.Горький</a:t>
            </a:r>
            <a:endParaRPr lang="ru-RU" sz="2400" dirty="0" smtClean="0"/>
          </a:p>
          <a:p>
            <a:r>
              <a:rPr lang="ru-RU" sz="2400" dirty="0"/>
              <a:t>«Проза Бунина не столько проза поэта, сколько проза художника – в ней чересчур много живописи</a:t>
            </a:r>
            <a:r>
              <a:rPr lang="ru-RU" sz="2400" dirty="0" smtClean="0"/>
              <a:t>». Ю</a:t>
            </a:r>
            <a:r>
              <a:rPr lang="ru-RU" sz="2400" dirty="0"/>
              <a:t>. В. Трифонов</a:t>
            </a:r>
          </a:p>
          <a:p>
            <a:r>
              <a:rPr lang="ru-RU" sz="2400" dirty="0"/>
              <a:t>«Мастерство Бунина для нашей литературы чрезвычайно важный пример – как нужно обращаться с русским языком, как нужно видеть предмет и пластически изображать его. Мы учимся у него мастерству слова, образности и реализму</a:t>
            </a:r>
            <a:r>
              <a:rPr lang="ru-RU" sz="2400" dirty="0" smtClean="0"/>
              <a:t>». А</a:t>
            </a:r>
            <a:r>
              <a:rPr lang="ru-RU" sz="2400" dirty="0"/>
              <a:t>. Н. </a:t>
            </a:r>
            <a:r>
              <a:rPr lang="ru-RU" sz="2400" dirty="0" smtClean="0"/>
              <a:t>Толстой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5662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Путь к известности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Родился в 1870 году в  Воронеже, в семье обедневшего потомка старинного дворянского рода.</a:t>
            </a:r>
          </a:p>
          <a:p>
            <a:r>
              <a:rPr lang="ru-RU" dirty="0" smtClean="0"/>
              <a:t>Ко времени рождения Ивана семья совсем обнищала.</a:t>
            </a:r>
          </a:p>
          <a:p>
            <a:r>
              <a:rPr lang="ru-RU" dirty="0" smtClean="0"/>
              <a:t>С молодых лет ему приходилось работать.</a:t>
            </a:r>
          </a:p>
          <a:p>
            <a:r>
              <a:rPr lang="ru-RU" dirty="0" smtClean="0"/>
              <a:t>В 19 лет ушел из дома, знал что уходит в литературу – к тому времени напечатал уже 2 стихотворения в журнале «Родина».</a:t>
            </a:r>
          </a:p>
          <a:p>
            <a:r>
              <a:rPr lang="ru-RU" dirty="0" smtClean="0"/>
              <a:t>В 1901 году его сборник «Листопад» удостоен Пушкинской премии Российской академии наук.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771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773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 истории создания рассказа «Легкое дыхание»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«Забрел я однажды зимой на одно маленькое кладбище на Капри и натолкнулся на могильный крест с фотографическим портретом на выпуклом фарфоровом медальоне какой-то маленькой девушки с необыкновенно живыми и радостными глазами. Девушку эту я тотчас же сделал мысленно русской, Олей Мещерской, и, обмакнув перо в чернильницу, стал выдумывать </a:t>
            </a:r>
            <a:r>
              <a:rPr lang="ru-RU" dirty="0" smtClean="0"/>
              <a:t>рассказ…»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475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Ознакомление с содержанием рассказа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Комментированное чтение основных эпизодов</a:t>
            </a:r>
          </a:p>
          <a:p>
            <a:endParaRPr lang="ru-RU" dirty="0" smtClean="0"/>
          </a:p>
          <a:p>
            <a:r>
              <a:rPr lang="ru-RU" dirty="0" smtClean="0"/>
              <a:t>Анализ текста</a:t>
            </a:r>
          </a:p>
          <a:p>
            <a:endParaRPr lang="ru-RU" dirty="0" smtClean="0"/>
          </a:p>
          <a:p>
            <a:r>
              <a:rPr lang="ru-RU" dirty="0" smtClean="0"/>
              <a:t>Обсуждение прочитанного</a:t>
            </a:r>
          </a:p>
          <a:p>
            <a:endParaRPr lang="ru-RU" dirty="0" smtClean="0"/>
          </a:p>
          <a:p>
            <a:r>
              <a:rPr lang="ru-RU" dirty="0" smtClean="0"/>
              <a:t>Подготовка к домашнему </a:t>
            </a:r>
          </a:p>
          <a:p>
            <a:pPr marL="64008" indent="0">
              <a:buNone/>
            </a:pPr>
            <a:r>
              <a:rPr lang="ru-RU" dirty="0" smtClean="0"/>
              <a:t>сочинению</a:t>
            </a:r>
            <a:endParaRPr lang="ru-RU" dirty="0"/>
          </a:p>
        </p:txBody>
      </p:sp>
      <p:pic>
        <p:nvPicPr>
          <p:cNvPr id="1026" name="Picture 2" descr="D:\Stuff\Downloads\I._A._Bunin__Legkoe_dyhanie._Stihotvoreniya._Povesti_i_rasskaz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175" y="3393416"/>
            <a:ext cx="1905000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99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Образ Ольги Мещерской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Портрет героини рассказа</a:t>
            </a:r>
          </a:p>
          <a:p>
            <a:r>
              <a:rPr lang="ru-RU" dirty="0" smtClean="0"/>
              <a:t>Изменения в характере девушки</a:t>
            </a:r>
          </a:p>
          <a:p>
            <a:r>
              <a:rPr lang="ru-RU" dirty="0" smtClean="0"/>
              <a:t>Беседа в кабинете начальницы</a:t>
            </a:r>
          </a:p>
          <a:p>
            <a:r>
              <a:rPr lang="ru-RU" dirty="0" smtClean="0"/>
              <a:t>Неожиданное признание Ольги</a:t>
            </a:r>
          </a:p>
          <a:p>
            <a:r>
              <a:rPr lang="ru-RU" dirty="0" smtClean="0"/>
              <a:t>Алексей </a:t>
            </a:r>
            <a:r>
              <a:rPr lang="ru-RU" dirty="0" err="1" smtClean="0"/>
              <a:t>Михалыч</a:t>
            </a:r>
            <a:r>
              <a:rPr lang="ru-RU" dirty="0" smtClean="0"/>
              <a:t> Малютин – брат начальницы – её первый мужчина</a:t>
            </a:r>
          </a:p>
          <a:p>
            <a:r>
              <a:rPr lang="ru-RU" dirty="0" smtClean="0"/>
              <a:t>Трагическая смерть Ольги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723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Почему Бунин назвал рассказ «Легкое дыхание»?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Чему учит данное произведение?</a:t>
            </a:r>
          </a:p>
          <a:p>
            <a:endParaRPr lang="ru-RU" dirty="0" smtClean="0"/>
          </a:p>
          <a:p>
            <a:r>
              <a:rPr lang="ru-RU" dirty="0" smtClean="0"/>
              <a:t>Считаете ли вы актуальным сюжет рассказа относительно нашего времени?</a:t>
            </a:r>
          </a:p>
          <a:p>
            <a:endParaRPr lang="ru-RU" dirty="0" smtClean="0"/>
          </a:p>
          <a:p>
            <a:r>
              <a:rPr lang="ru-RU" dirty="0" smtClean="0"/>
              <a:t>Какие аргументы вы могли бы привести, чтобы убедить кого-то познакомиться с данным рассказом?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530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46</TotalTime>
  <Words>314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Творчество И.А. Бунина  в 11 классе </vt:lpstr>
      <vt:lpstr>Писатели о Бунине</vt:lpstr>
      <vt:lpstr>Путь к известности</vt:lpstr>
      <vt:lpstr>Из истории создания рассказа «Легкое дыхание»</vt:lpstr>
      <vt:lpstr>Ознакомление с содержанием рассказа</vt:lpstr>
      <vt:lpstr>Образ Ольги Мещерской</vt:lpstr>
      <vt:lpstr>Почему Бунин назвал рассказ «Легкое дыхание»?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Творчество И.А. Бунина  в 11 классе</dc:title>
  <dc:creator>Storm</dc:creator>
  <cp:lastModifiedBy>Storm</cp:lastModifiedBy>
  <cp:revision>5</cp:revision>
  <dcterms:created xsi:type="dcterms:W3CDTF">2014-11-08T11:34:33Z</dcterms:created>
  <dcterms:modified xsi:type="dcterms:W3CDTF">2014-11-08T12:20:42Z</dcterms:modified>
</cp:coreProperties>
</file>