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61CBB-151D-4B3A-B3EA-E1A20981F5EE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80E94-9E8F-4EED-832B-7C7A7E7D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61CBB-151D-4B3A-B3EA-E1A20981F5EE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80E94-9E8F-4EED-832B-7C7A7E7D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61CBB-151D-4B3A-B3EA-E1A20981F5EE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80E94-9E8F-4EED-832B-7C7A7E7D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61CBB-151D-4B3A-B3EA-E1A20981F5EE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80E94-9E8F-4EED-832B-7C7A7E7D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61CBB-151D-4B3A-B3EA-E1A20981F5EE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80E94-9E8F-4EED-832B-7C7A7E7D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61CBB-151D-4B3A-B3EA-E1A20981F5EE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80E94-9E8F-4EED-832B-7C7A7E7D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61CBB-151D-4B3A-B3EA-E1A20981F5EE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80E94-9E8F-4EED-832B-7C7A7E7D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61CBB-151D-4B3A-B3EA-E1A20981F5EE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80E94-9E8F-4EED-832B-7C7A7E7D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61CBB-151D-4B3A-B3EA-E1A20981F5EE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80E94-9E8F-4EED-832B-7C7A7E7D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61CBB-151D-4B3A-B3EA-E1A20981F5EE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80E94-9E8F-4EED-832B-7C7A7E7D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61CBB-151D-4B3A-B3EA-E1A20981F5EE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80E94-9E8F-4EED-832B-7C7A7E7DC9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C61CBB-151D-4B3A-B3EA-E1A20981F5EE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480E94-9E8F-4EED-832B-7C7A7E7D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Аксай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– город Ростовской области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Выполнила 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Ученица 5 класса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 Островской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сош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Жванова</a:t>
            </a:r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Лена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Беляева Е.М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06" y="642918"/>
            <a:ext cx="4857784" cy="37147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Первое упоминание о поселении на месте г. Аксая относится к 1570 году.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2"/>
            <a:ext cx="2791883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530352"/>
            <a:ext cx="4757742" cy="532754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В черте города </a:t>
            </a:r>
            <a:r>
              <a:rPr lang="ru-RU" b="1" dirty="0" smtClean="0"/>
              <a:t>Аксай</a:t>
            </a:r>
            <a:r>
              <a:rPr lang="ru-RU" dirty="0" smtClean="0"/>
              <a:t> расположен памятник археологии областного значения «</a:t>
            </a:r>
            <a:r>
              <a:rPr lang="ru-RU" dirty="0" err="1" smtClean="0"/>
              <a:t>Кобяково</a:t>
            </a:r>
            <a:r>
              <a:rPr lang="ru-RU" dirty="0" smtClean="0"/>
              <a:t> городище», который был заселен с III века до нашей эры по III век нашей эры оседлыми народами – охотниками и рыболовами, о чем свидетельствуют находки, обнаруженные на данном городище. Наиболее ценные экспонаты находятся в Эрмитаже и Ростовском областном музее краеведения. 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14356"/>
            <a:ext cx="335758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14356"/>
            <a:ext cx="421484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571612"/>
            <a:ext cx="485778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714356"/>
            <a:ext cx="314327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ovavto.narod.ru/images/Aksu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295275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643306" y="843297"/>
            <a:ext cx="4786346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Давно это было. По степям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Прикумья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кочевал ногайский князь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Иштерек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 Была у него дочь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Султанет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 Сильно хворала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Султанет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Иштерек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звал лекарей, знахарей, обещал отдать табуны лошадей и овец за спасение любимой дочери, но никто не мог ее вылечить. Однажды странствующий старик посоветовал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Иштереку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отвезти дочь на Дон: "Там есть ключ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Ак-су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(белая, живая вода). </a:t>
            </a:r>
            <a:r>
              <a:rPr lang="ru-RU" sz="2000" dirty="0"/>
              <a:t>Напои ее той водой".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530352"/>
            <a:ext cx="4257676" cy="5113226"/>
          </a:xfrm>
        </p:spPr>
        <p:txBody>
          <a:bodyPr>
            <a:noAutofit/>
          </a:bodyPr>
          <a:lstStyle/>
          <a:p>
            <a:r>
              <a:rPr lang="ru-RU" sz="2000" dirty="0" smtClean="0"/>
              <a:t>Быстро собрался </a:t>
            </a:r>
            <a:r>
              <a:rPr lang="ru-RU" sz="2000" dirty="0" err="1" smtClean="0"/>
              <a:t>Иштерек</a:t>
            </a:r>
            <a:r>
              <a:rPr lang="ru-RU" sz="2000" dirty="0" smtClean="0"/>
              <a:t>. Он передвигался по бескрайним степям, переходил реки. Спешил. Вокруг безлюдье. Только ковыли шумят да дикие птицы и звери встречаются на пути. Не у кого спросить, где же ключ. Единственный встретившийся путникам старец рассказал, где бьет </a:t>
            </a:r>
            <a:r>
              <a:rPr lang="ru-RU" sz="2000" dirty="0" err="1" smtClean="0"/>
              <a:t>Ак-су</a:t>
            </a:r>
            <a:r>
              <a:rPr lang="ru-RU" sz="2000" dirty="0" smtClean="0"/>
              <a:t>. "То владение вольных людей-казаков. Атаманом у них </a:t>
            </a:r>
            <a:r>
              <a:rPr lang="ru-RU" sz="2000" dirty="0" err="1" smtClean="0"/>
              <a:t>Сары-Азман</a:t>
            </a:r>
            <a:r>
              <a:rPr lang="ru-RU" sz="2000" dirty="0" smtClean="0"/>
              <a:t>, значит рыжий человек," - сказал старик.</a:t>
            </a:r>
          </a:p>
          <a:p>
            <a:endParaRPr lang="ru-RU" sz="2000" dirty="0"/>
          </a:p>
        </p:txBody>
      </p:sp>
      <p:pic>
        <p:nvPicPr>
          <p:cNvPr id="5" name="Рисунок 4" descr="http://sovavto.narod.ru/images/Aksu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14356"/>
            <a:ext cx="318135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Встретился, наконец, </a:t>
            </a:r>
            <a:r>
              <a:rPr lang="ru-RU" sz="1800" dirty="0" err="1" smtClean="0"/>
              <a:t>Иштерек</a:t>
            </a:r>
            <a:r>
              <a:rPr lang="ru-RU" sz="1800" dirty="0" smtClean="0"/>
              <a:t> с вольными людьми. </a:t>
            </a:r>
            <a:r>
              <a:rPr lang="ru-RU" sz="1800" dirty="0" err="1" smtClean="0"/>
              <a:t>Сары-Азман</a:t>
            </a:r>
            <a:r>
              <a:rPr lang="ru-RU" sz="1800" dirty="0" smtClean="0"/>
              <a:t> дружелюбно принял ногайцев и довел до живого ключа. "Сколько больных ни приходило к нему, все стали здоровыми," - сказал атаман. Наклонилась к ключу </a:t>
            </a:r>
            <a:r>
              <a:rPr lang="ru-RU" sz="1800" dirty="0" err="1" smtClean="0"/>
              <a:t>Султанет</a:t>
            </a:r>
            <a:r>
              <a:rPr lang="ru-RU" sz="1800" dirty="0" smtClean="0"/>
              <a:t> и припала к нему губами. Налилась целебной воды и сразу почувствовала, что сил прибавилось, боль в груди исчезла.</a:t>
            </a:r>
          </a:p>
          <a:p>
            <a:r>
              <a:rPr lang="ru-RU" sz="1800" dirty="0" smtClean="0"/>
              <a:t>Полюбил ее </a:t>
            </a:r>
            <a:r>
              <a:rPr lang="ru-RU" sz="1800" dirty="0" err="1" smtClean="0"/>
              <a:t>Сары-Азман</a:t>
            </a:r>
            <a:r>
              <a:rPr lang="ru-RU" sz="1800" dirty="0" smtClean="0"/>
              <a:t>. Послал своих товарищей к отцу </a:t>
            </a:r>
            <a:r>
              <a:rPr lang="ru-RU" sz="1800" dirty="0" err="1" smtClean="0"/>
              <a:t>Султанет</a:t>
            </a:r>
            <a:r>
              <a:rPr lang="ru-RU" sz="1800" dirty="0" smtClean="0"/>
              <a:t> с просьбой выдать </a:t>
            </a:r>
            <a:r>
              <a:rPr lang="ru-RU" sz="1800" dirty="0" err="1" smtClean="0"/>
              <a:t>Султанет</a:t>
            </a:r>
            <a:r>
              <a:rPr lang="ru-RU" sz="1800" dirty="0" smtClean="0"/>
              <a:t> за него замуж. Не захотел </a:t>
            </a:r>
            <a:r>
              <a:rPr lang="ru-RU" sz="1800" dirty="0" err="1" smtClean="0"/>
              <a:t>Иштерек</a:t>
            </a:r>
            <a:r>
              <a:rPr lang="ru-RU" sz="1800" dirty="0" smtClean="0"/>
              <a:t> оставлять дочь в незнакомых местах и отклонил предложение </a:t>
            </a:r>
            <a:r>
              <a:rPr lang="ru-RU" sz="1800" dirty="0" err="1" smtClean="0"/>
              <a:t>Сары-Азмана</a:t>
            </a:r>
            <a:r>
              <a:rPr lang="ru-RU" sz="1800" dirty="0" smtClean="0"/>
              <a:t>. 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Султанет</a:t>
            </a:r>
            <a:r>
              <a:rPr lang="ru-RU" dirty="0" smtClean="0"/>
              <a:t> тоже полюбила казачьего атамана и твердо решила стать его женой, даже без согласия отца. Наступила ночь. Она незаметно вышла из шатра, осторожно прошла мимо дремавшей стражи. В глубокой </a:t>
            </a:r>
            <a:r>
              <a:rPr lang="ru-RU" dirty="0" err="1" smtClean="0"/>
              <a:t>Кобяковской</a:t>
            </a:r>
            <a:r>
              <a:rPr lang="ru-RU" dirty="0" smtClean="0"/>
              <a:t> балке ждал ее </a:t>
            </a:r>
            <a:r>
              <a:rPr lang="ru-RU" dirty="0" err="1" smtClean="0"/>
              <a:t>Сары-Азман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Хватился дочери </a:t>
            </a:r>
            <a:r>
              <a:rPr lang="ru-RU" dirty="0" err="1" smtClean="0"/>
              <a:t>Иштерек</a:t>
            </a:r>
            <a:r>
              <a:rPr lang="ru-RU" dirty="0" smtClean="0"/>
              <a:t>, организовал погоню. Долго разыскивал по окрестным местам. Вдруг на полном скаку сорвался конь с крутого, каменистого обрыва и разбился вместе с седоком. Тогда все ногайцы перешли под правление </a:t>
            </a:r>
            <a:r>
              <a:rPr lang="ru-RU" dirty="0" err="1" smtClean="0"/>
              <a:t>Сары-Азмана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С тех пор место, где было становище </a:t>
            </a:r>
            <a:r>
              <a:rPr lang="ru-RU" dirty="0" err="1" smtClean="0"/>
              <a:t>Иштерека</a:t>
            </a:r>
            <a:r>
              <a:rPr lang="ru-RU" dirty="0" smtClean="0"/>
              <a:t>, стали называть </a:t>
            </a:r>
            <a:r>
              <a:rPr lang="ru-RU" dirty="0" err="1" smtClean="0"/>
              <a:t>Кизи-Тиринга</a:t>
            </a:r>
            <a:r>
              <a:rPr lang="ru-RU" dirty="0" smtClean="0"/>
              <a:t>, что значит пропавшая девушка. А поселение, расположившееся возле ключа </a:t>
            </a:r>
            <a:r>
              <a:rPr lang="ru-RU" dirty="0" err="1" smtClean="0"/>
              <a:t>Ак-су</a:t>
            </a:r>
            <a:r>
              <a:rPr lang="ru-RU" dirty="0" smtClean="0"/>
              <a:t>, нарекли </a:t>
            </a:r>
            <a:r>
              <a:rPr lang="ru-RU" dirty="0" err="1" smtClean="0"/>
              <a:t>Ак-саем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74</TotalTime>
  <Words>427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Аксай – город Ростовской области</vt:lpstr>
      <vt:lpstr>Первое упоминание о поселении на месте г. Аксая относится к 1570 году.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Аксай – город Ростовской области</dc:title>
  <dc:creator>Admin</dc:creator>
  <cp:lastModifiedBy>Андрей</cp:lastModifiedBy>
  <cp:revision>9</cp:revision>
  <dcterms:created xsi:type="dcterms:W3CDTF">2012-09-24T14:01:42Z</dcterms:created>
  <dcterms:modified xsi:type="dcterms:W3CDTF">2014-12-26T17:30:28Z</dcterms:modified>
</cp:coreProperties>
</file>