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2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5C2E19-8AF2-418E-B2F8-F2E522981C6B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182F99-8516-46B5-B8C8-04D5D9F0F43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aratovregion.ucoz.ru/saratov/churches/krestovozdvizh.htm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-531440"/>
            <a:ext cx="8820472" cy="2088232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Храмы города Саратова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95736" y="4077072"/>
            <a:ext cx="6858000" cy="2016224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Калашникова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Анастасия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ченица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«А»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МОУ «СОШ №63 с УИП»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города Саратова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Учитель: Кузнецова Т.А.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7828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642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Храм во имя Сергия Радонежского – современный саратовский храм.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6357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Церковь находится в посёлке Юбилейный на улице </a:t>
            </a:r>
            <a:r>
              <a:rPr lang="ru-RU" sz="1200" i="1" dirty="0" err="1" smtClean="0"/>
              <a:t>Муленкова</a:t>
            </a:r>
            <a:r>
              <a:rPr lang="ru-RU" sz="1200" i="1" dirty="0" smtClean="0"/>
              <a:t>.</a:t>
            </a:r>
            <a:r>
              <a:rPr lang="ru-RU" sz="1200" i="1" dirty="0"/>
              <a:t> 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714488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/>
              <a:t>Храм во имя преподобного Сергия Радонежского строился в2006–2008 годах. Небольшое здание из белого кирпича рассчитано на80 прихожан, 7 июня 2008 года благочинный Центрального округа протоиерей Сергий </a:t>
            </a:r>
            <a:r>
              <a:rPr lang="ru-RU" sz="1200" i="1" dirty="0" err="1"/>
              <a:t>Догадин</a:t>
            </a:r>
            <a:r>
              <a:rPr lang="ru-RU" sz="1200" i="1" dirty="0"/>
              <a:t> совершил чин положения антиминса в новом храме, а уже 7 сентября того же года рядом было освящено место под строительство храма на 500 </a:t>
            </a:r>
            <a:r>
              <a:rPr lang="ru-RU" sz="1200" i="1" dirty="0" smtClean="0"/>
              <a:t>мест.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rot="10800000" flipV="1">
            <a:off x="428596" y="2571744"/>
            <a:ext cx="83582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Воскресная школа открылась19 сентября 2009 года1. После освящения главного храма нынешний временный останется частью комплекса и будет переоборудован под баптистерий для совершения Таинства Крещения.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3557" name="Picture 5" descr="http://saratovregion.ucoz.ru/saratov/churches/radonezh/radone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3929090" cy="28091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28572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Храм Сергия Радонежского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41434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ноябре 2005 года после образования общины верующих в небольшом приспособленном вагончике был организован временный храм, действовавший одновременно со строительством церковного здания. Деревянный храм с изящной колокольней возводился три года, 2 декабря2008 года Епископ Саратовский 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Вольский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Лонгин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совершил чин освящения куполов и крестов, а на Вербное воскресенье 12 апреля 2009 года иерейским чином был освящён престол в честь Рождества Пресвятой Богородицы. Уже через неделю была установлена малая звонница, с нового учебного года при храме начала работу воскресная школа. </a:t>
            </a:r>
          </a:p>
        </p:txBody>
      </p:sp>
      <p:pic>
        <p:nvPicPr>
          <p:cNvPr id="24578" name="Picture 2" descr="http://saratovregion.ucoz.ru/saratov/churches/rozhdestva_bogomateri/rozhdestva_bogomat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095777" cy="3071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50004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Церковь Рождества Пресвятой Богородицы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57166"/>
            <a:ext cx="50006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После образования в посёлке Елшанка общины верующих администрация города Саратова выделила просторную территорию под новый храм. Для временных богослужений было обустроено помещение в общежитии, для которого вскоре был освящён антиминс. В мае2007 года 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Преосвященнейший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Епископ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Лонгин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совершил Чин основания строящейся Сретенской церкви. Здание возводилось из дерева по старинным традициям русского зодчества, сруб для храма был изготовлен в Смоленске. Уже 18 ноября 2007 года в строящемся храме была совершена первая Божественная литургия. 14 мая 2009 года Епископ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Лонгин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освятил купола, в настоящее время продолжаются работы по благоустройству церкви и прилегающей территории. Храм открыт ежедневно, службы проводятся по воскресеньям и праздникам, действует воскресная школа с детской и взрослой группами, выпускается газета "Сретенский вестник".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3590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Церковь Сретения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Господня</a:t>
            </a:r>
          </a:p>
        </p:txBody>
      </p:sp>
      <p:pic>
        <p:nvPicPr>
          <p:cNvPr id="25602" name="Picture 2" descr="http://saratovregion.ucoz.ru/saratov/churches/sretenskiy_novy/sretenskiy_n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21471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500042"/>
            <a:ext cx="7358114" cy="330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Возведение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двухпрестольного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храма трёх святителей было начато в середине 2000-х годов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финансовой поддержке предпринимателей И.Д.Ефремова,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В.А.Селлера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и 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А.Е.Полещикова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 15 апреля 2009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годаблагочинным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Центрального округа протоиереем Сергием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Догадиным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сослужении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настоятеля храма священника Сергия Лобанова была освящена малая звонница из шести колоколов. Пять колоколов были приобретены благотворителем храма А. А.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Булатовым,шестой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передала в дар монахиня Ксения Афанасьева, настоятельница Свято-Сергиевского монастыря 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АлексеевкеБазарно-Карабулакского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района. 5 сентября 2009 года Епископ Саратовский 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Вольский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Лонгин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совершил Чин Великого освящения нижнего храма в честь иконы Божией Матери "Умягчение злых сердец", после чего в храме отслужили первую Божественную литургию. В настоящее время работы по благоустройству церкви продолжаются. При храме действуют воскресная школа и библиотека.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7" name="Picture 3" descr="http://saratovregion.ucoz.ru/saratov/churches/treh_sviatitelei/treh_sviatitel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929066"/>
            <a:ext cx="3714776" cy="27860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Храм во имя Василия Великого, Григория Богослова и Иоанна Златоуста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00108"/>
            <a:ext cx="82153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Храм в честь Воздвижения Животворящего Креста Господня – возрождённый саратовский храм, в прошлом часть одноимённого женского монастыря.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74295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Здание, в котором освящён храм, входило в архитектурный ансамбль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Крестовоздвиженского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женского монастыря, разрушенного поэтапно в1930-е и 1980-е годы. 22 августа 2006 года иерейским чином в нём был освящён новый храм в честь Воздвижения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Честнаго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 Животворящего Креста Господня. Исторический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Крестовоздвиженский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храм был построен возле этого места уже в первые годы после переноса Саратова на правый берег Волги в 1670-х годах. 15 июня2008 года на храм был установлен новый купол с крестом. </a:t>
            </a:r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42860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Храм в честь Воздвижения Животворящего Креста Господня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vetert.ru/reports/166-saratov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876"/>
            <a:ext cx="4214842" cy="2802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33575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церкви хранится икона с частицами мощей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преподобномучениц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великой княгини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Елисаветы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 инокини Варвары, открыт епархиальный учебный центр по подготовке сестёр милосердия и регентов, действуют общество православных врачей и "Общество милосердия", члены которого безвозмездно оказывают помощь в уходе за детьми в больницах.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572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Храм в честь Воздвижения Животворящего Креста Господня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saratovregion.ucoz.ru/saratov/churches/krestovozdvizh/krestovozdvi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736"/>
            <a:ext cx="400052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http://images.yandex.ru/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http://saratovregion.ucoz.ru/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http://ru.wikipedia.org/wiki/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Узнаем подробнее о храмах города Саратова, а точнее: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Храм «Утоли моя печали»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Троицкий Собор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Духосошественский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собор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Храм Покрова Божией Матери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Храм Георгия Победоносца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Храм Сергия Радонежского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Церковь Рождества Пресвятой Богородицы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Церковь Сретения Господня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Храм во имя Василия Великого, Григория Богослова и Иоанна Златоуста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Храм в честь Воздвижения Животворящего Креста Господня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3797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Храм «Утоли моя печали»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9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Храм в честь иконы Божией Матери «Утоли моя печали» является объектом культурного наследия регионального значения. Каменная шатровая церковь на трех рядах кокошников с двумя симметрично расположенными притворами удачно вписалась в застройку архиерейской усадьбы и в архитектурный ансамбль центра Саратова. Изюминка архитектурного решения в том, что крупный шатёр окружён многочисленными пёстро разукрашенными мелкими главками, видимо, в подражание собору Василия Блаженного в Москве.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Церковь Утоли моя печал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071810"/>
            <a:ext cx="2361584" cy="3539159"/>
          </a:xfrm>
          <a:prstGeom prst="rect">
            <a:avLst/>
          </a:prstGeom>
        </p:spPr>
      </p:pic>
      <p:pic>
        <p:nvPicPr>
          <p:cNvPr id="5" name="Содержимое 3" descr="IMG_0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429000"/>
            <a:ext cx="2684744" cy="303360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Троицкий собор является уникальным для Саратовского края памятником московского барокко. Это храм корабельного типа: полукруглый, с алтарной апсидой. Богатство и пластичность форм как бы нарастают с высотой. Росписи, покрывающие своды, стены, проемы окон, придают храму неповторимую красоту. В алтарной части помещены композиции «Собор апостолов», «Великий вход» и «Служба святых отец» с изображением святителей. Над царскими вратами — образ Спаса Нерукотворного.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642918"/>
            <a:ext cx="2827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Троицкий Собор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2284186_so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429000"/>
            <a:ext cx="4277336" cy="284925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357166"/>
            <a:ext cx="2327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Троицкий Собор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начале 1930-х годов были закрыты все саратовские храмы, большинство из них было разрушено. В 1934 году был закрыт и Троицкий собор: в нем разместилось хранилище краеведческого музея. В военные и первые послевоенные годы Троицкий собор был переполнен.</a:t>
            </a:r>
          </a:p>
        </p:txBody>
      </p:sp>
      <p:pic>
        <p:nvPicPr>
          <p:cNvPr id="5" name="Содержимое 3" descr="092j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285992"/>
            <a:ext cx="2861650" cy="428857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41434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Кафедра́льный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Духосоше́ственский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собо́р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Сара́тове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— кафедральный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православный храм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Саратовской епархии.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Храм расположен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Духосошественской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площади, д.3 в Волжском районе города Саратова. Главный престол освящён в 1948 году в честь Сошествия Святого Духа на апостолов; правый придел — в 1995 году во имя святителя и чудотворца Николая, левый придел — в 1995 году в честь иконы Пресвятой Богородицы «Знамение». К храму приписана часовня в честь иконы Божией Матери 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Живоносный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Источник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Настоятель: протоиерей Сергий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Догадин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благочинный Центрального округа Саратовской епархии.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2132" y="285728"/>
            <a:ext cx="3135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Духосошественский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собор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revo-info.ru/images/001/002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4116347" cy="5500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928670"/>
            <a:ext cx="46434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Саратовский Храм Покрова Божией Матери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— построен в 1859—1885 годах архитектором Алексеем Марковичем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Салько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 Освящен иерейским чином 14 октября 2000 года.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Центральный престол храма — в честь Покрова Божией Матери, в левом приделе — во имя святого праведного Иоанна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Кронштадтского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есть дополнительный переносной престол. Престол левого придела полным чином не освящен, над ним совершен лишь чин положения Святого Антиминса.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Настоятель храма — епископ Саратовский 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Вольский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Лонгин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35716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Храм Покрова Божией Матери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g.trip-guide.ru/img/383/6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495675" cy="523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6500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Церковь во имя Георгия Победоносца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– современный саратовский храм.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5729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Георгиевский храм, ставший, пожалуй, наиболее ярким из построенных в послесоветские годы в Саратове, возводился17 лет. Его закладка состоялась 30 июня 1994 года в Солнечном посёлке, разросшемся в советский период и исторически не имевшем храма. Место строительства выбрал годом ранее Святейший Патриарх Московский и всея Руси Алексий II во время визита в Саратов. Из-за отсутствия средств строительство вскоре было заморожено и возобновилось лишь в конце2004 года.</a:t>
            </a:r>
          </a:p>
        </p:txBody>
      </p:sp>
      <p:pic>
        <p:nvPicPr>
          <p:cNvPr id="20482" name="Picture 2" descr="http://saratovregion.ucoz.ru/saratov/churches/georgiy/georgi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29000"/>
            <a:ext cx="3833818" cy="28753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214290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Храм Георгия Победоносца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2007 году здание увенчал купол, к лету 2011 года были завершены основные наружные работы. Великое освящение каменного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однопрестольного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храма во имя святого великомученика Георгия Победоносца совершил 13 ноября2011 года Митрополит Саратовский 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Вольский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Лонгин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В настоящее время проектируются колокольня, благоустройство прилегающей территории и внутренняя отделка церкви. При храме действует воскресная школа, главной святыней является ковчег с частицей мощей святого Георгия. </a:t>
            </a:r>
          </a:p>
        </p:txBody>
      </p:sp>
      <p:pic>
        <p:nvPicPr>
          <p:cNvPr id="19458" name="Picture 2" descr="http://saratovregion.ucoz.ru/saratov/churches/georgiy/georgi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4500594" cy="33754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214290"/>
            <a:ext cx="3174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Храм Георгия Победоносца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</TotalTime>
  <Words>570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Храмы города Саратова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Храмы города Саратова</dc:title>
  <dc:creator>Дом</dc:creator>
  <cp:lastModifiedBy>Admin</cp:lastModifiedBy>
  <cp:revision>7</cp:revision>
  <dcterms:created xsi:type="dcterms:W3CDTF">2013-12-16T12:22:57Z</dcterms:created>
  <dcterms:modified xsi:type="dcterms:W3CDTF">2014-12-27T18:05:20Z</dcterms:modified>
</cp:coreProperties>
</file>