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7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EE29-9CDA-4A83-859A-25AB946E0F30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988E-DDC3-4273-93EE-559A3EFD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051A-AB93-4C36-9DA1-6750E50F4234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6EF4-9CB2-4F70-9773-B416EB425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22AA-DF88-4980-A440-82A7B015F151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26DF-8CB6-4B91-939D-29C4524FD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BEA4-416A-4D8A-AE75-7837AA9D0F22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0F67-E963-40DB-AE37-96DD397C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3C70B-DF91-4C97-8909-B9054306188C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2602-64CB-4F42-9553-65F19D210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147D-453A-4280-A0FD-90976BE58C0D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8D42-D13A-4FDF-B7AF-95C0E919A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6185-C617-4480-84A4-FD4599C94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D058-FBCC-4D61-AC3B-E8EC35DC80FC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7FCA-6520-40D3-9F7B-F32E02FD9DEE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0B95-454F-4F15-925D-BCCE44539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B0DC-6AB5-424F-A41F-E6D9847619DA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A07C-73A0-426A-A9BF-DDD25F35D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CD86-CCAF-494A-B1B8-951508AC755B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D6AF-7960-4AAA-AE46-8DD4624D2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6B10-B664-471B-A703-650E16E1FC5D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944A-29FE-455F-9A72-5E16CB1E2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2A1DA68-C3FB-4311-935D-3B341B459AD2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306268E-286B-48BA-9A17-2B40A1C9B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8" r:id="rId5"/>
    <p:sldLayoutId id="2147483813" r:id="rId6"/>
    <p:sldLayoutId id="2147483812" r:id="rId7"/>
    <p:sldLayoutId id="2147483811" r:id="rId8"/>
    <p:sldLayoutId id="2147483810" r:id="rId9"/>
    <p:sldLayoutId id="2147483809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57200" y="4652963"/>
            <a:ext cx="8305800" cy="1368425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sz="1600" smtClean="0">
                <a:solidFill>
                  <a:schemeClr val="tx1"/>
                </a:solidFill>
              </a:rPr>
              <a:t>учитель истории и обществознания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1600" smtClean="0">
                <a:solidFill>
                  <a:schemeClr val="tx1"/>
                </a:solidFill>
              </a:rPr>
              <a:t>МАОУ СОШ №31 г. Тамбова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z="1600" smtClean="0">
                <a:solidFill>
                  <a:schemeClr val="tx1"/>
                </a:solidFill>
              </a:rPr>
              <a:t>Аванесова Лариса Владимировна</a:t>
            </a: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9137650" cy="249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Во второй половине 19 века тамбовские купцы Аносов и Ашурков  внесли большие пожертвования  для строительства Христорождественского собора.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Некоторые купцы жертвовали деньги на постройку учебных заведений. Например, в Тамбове было  основано Толмачёвское училище и  Носовская богадельня.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71563"/>
            <a:ext cx="60007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8549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6510337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785938" y="55721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ХРИСТОРОЖДЕСТВЕНСКИЙ СОБОР ТАМБОВ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4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572000"/>
          </a:xfrm>
        </p:spPr>
        <p:txBody>
          <a:bodyPr/>
          <a:lstStyle/>
          <a:p>
            <a:pPr eaLnBrk="1" hangingPunct="1"/>
            <a:r>
              <a:rPr lang="ru-RU" sz="2400" smtClean="0"/>
              <a:t>До революции в городах было построено не мало красивых зданий которые  сейчас называются памятниками архитектуры.  В Тамбове в самом конце 19 века архитектором Ф.А. Свирчевским было возведено </a:t>
            </a:r>
            <a:r>
              <a:rPr lang="ru-RU" sz="2400" b="1" i="1" smtClean="0">
                <a:solidFill>
                  <a:srgbClr val="CC3300"/>
                </a:solidFill>
              </a:rPr>
              <a:t>здание Дворянского собрания </a:t>
            </a:r>
            <a:r>
              <a:rPr lang="ru-RU" sz="2400" smtClean="0"/>
              <a:t>– нынешний драматический театр.  Оно несло черты архитектуры модерна, отличалось   красивым внешним видом и внутренним убранством.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4"/>
          <p:cNvSpPr>
            <a:spLocks noChangeArrowheads="1"/>
          </p:cNvSpPr>
          <p:nvPr/>
        </p:nvSpPr>
        <p:spPr bwMode="auto">
          <a:xfrm>
            <a:off x="2286000" y="57864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Губернское дворянское собрание </a:t>
            </a: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642938"/>
            <a:ext cx="8402637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24000"/>
            <a:ext cx="8186737" cy="333375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sz="3100" dirty="0" smtClean="0"/>
              <a:t>В начале ХХ века  были </a:t>
            </a:r>
            <a:r>
              <a:rPr lang="ru-RU" sz="3100" i="1" dirty="0" smtClean="0">
                <a:solidFill>
                  <a:srgbClr val="CC3300"/>
                </a:solidFill>
              </a:rPr>
              <a:t>построены Здание музыкального училища и дворец М.В. Асеева.</a:t>
            </a:r>
            <a:r>
              <a:rPr lang="ru-RU" sz="3100" dirty="0" smtClean="0"/>
              <a:t> Первое построены в стиле модерна. Внутри задания находились  широкая лестница, большой концертный зал,  люстра на потолке . И различный портреты.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Наверное, самым красивым  зданием Тамбова стал  построенный в 1905 году </a:t>
            </a:r>
            <a:r>
              <a:rPr lang="ru-RU" sz="3100" dirty="0" smtClean="0">
                <a:solidFill>
                  <a:srgbClr val="CC3300"/>
                </a:solidFill>
              </a:rPr>
              <a:t>белоснежный дворец  одного из братьев-фабрикантов Асеевых- Михаила Васильевича.  </a:t>
            </a:r>
            <a:r>
              <a:rPr lang="ru-RU" sz="3100" dirty="0" smtClean="0"/>
              <a:t>Дворец хорошо смотрелся с окружающей природой. Он был расположен  недалеко от высокого берега реки </a:t>
            </a:r>
            <a:r>
              <a:rPr lang="ru-RU" sz="3100" dirty="0" err="1" smtClean="0"/>
              <a:t>Цны</a:t>
            </a:r>
            <a:r>
              <a:rPr lang="ru-RU" sz="3100" dirty="0" smtClean="0"/>
              <a:t>. Внутри находились: мраморная лестница, красивые росписи потолков.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540750" cy="5591175"/>
          </a:xfrm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2214563" y="60007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Здание музыкального училища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1991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5340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333875"/>
            <a:ext cx="37861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7838" y="0"/>
            <a:ext cx="23161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9"/>
          <p:cNvSpPr>
            <a:spLocks noChangeArrowheads="1"/>
          </p:cNvSpPr>
          <p:nvPr/>
        </p:nvSpPr>
        <p:spPr bwMode="auto">
          <a:xfrm>
            <a:off x="4786313" y="0"/>
            <a:ext cx="199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  <a:latin typeface="Constantia" pitchFamily="18" charset="0"/>
              </a:rPr>
              <a:t>дворец Асеева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середине 19 века был возведен </a:t>
            </a:r>
            <a:r>
              <a:rPr lang="ru-RU" i="1" smtClean="0">
                <a:solidFill>
                  <a:srgbClr val="CC3300"/>
                </a:solidFill>
              </a:rPr>
              <a:t>дом купца Митяева</a:t>
            </a:r>
            <a:r>
              <a:rPr lang="ru-RU" smtClean="0"/>
              <a:t>, позже став Купеческим клубом. Стены были покрыта белой штукатуркой.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В Козлове выделялись </a:t>
            </a:r>
            <a:r>
              <a:rPr lang="ru-RU" i="1" smtClean="0">
                <a:solidFill>
                  <a:srgbClr val="CC3300"/>
                </a:solidFill>
              </a:rPr>
              <a:t>здания коммерческого училища и городского театра</a:t>
            </a:r>
            <a:r>
              <a:rPr lang="ru-RU" smtClean="0"/>
              <a:t>. Первое из них отличалось большими размерами, строгим деловым видом, который придавал красный кирпич. Второе наоборот радует свои  светлым и легким видом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072437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928813" y="5929313"/>
            <a:ext cx="2322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дом купца Митяева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5148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316288"/>
            <a:ext cx="5286375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0" y="5286375"/>
            <a:ext cx="4071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ЗДАНИЕ КОММЕРЧЕСКОГО УЧИЛИЩА И ГОРОДСКОГО ТЕАТРА В КОЗЛОВЕ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234</Words>
  <PresentationFormat>Экран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Юля</cp:lastModifiedBy>
  <cp:revision>12</cp:revision>
  <dcterms:created xsi:type="dcterms:W3CDTF">2013-04-19T13:35:00Z</dcterms:created>
  <dcterms:modified xsi:type="dcterms:W3CDTF">2014-12-27T18:29:22Z</dcterms:modified>
</cp:coreProperties>
</file>