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7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3" r:id="rId14"/>
    <p:sldId id="304" r:id="rId15"/>
    <p:sldId id="305" r:id="rId16"/>
    <p:sldId id="282" r:id="rId17"/>
    <p:sldId id="257" r:id="rId18"/>
    <p:sldId id="258" r:id="rId19"/>
    <p:sldId id="307" r:id="rId20"/>
    <p:sldId id="281" r:id="rId21"/>
    <p:sldId id="261" r:id="rId22"/>
    <p:sldId id="262" r:id="rId23"/>
    <p:sldId id="263" r:id="rId24"/>
    <p:sldId id="265" r:id="rId25"/>
    <p:sldId id="286" r:id="rId26"/>
    <p:sldId id="266" r:id="rId27"/>
    <p:sldId id="283" r:id="rId28"/>
    <p:sldId id="267" r:id="rId29"/>
    <p:sldId id="268" r:id="rId30"/>
    <p:sldId id="308" r:id="rId31"/>
    <p:sldId id="273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dirty="0"/>
                      <a:t>Взрослый</a:t>
                    </a:r>
                    <a:r>
                      <a:rPr lang="ru-RU" dirty="0"/>
                      <a:t>
65%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/>
                      <a:t>Ребенок</a:t>
                    </a:r>
                    <a:r>
                      <a:rPr lang="ru-RU" dirty="0"/>
                      <a:t>
35%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Взрослый</c:v>
                </c:pt>
                <c:pt idx="1">
                  <c:v>Ребенок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2000" b="1">
          <a:solidFill>
            <a:schemeClr val="bg1"/>
          </a:solidFill>
          <a:latin typeface="Arial Black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Поиск информации</c:v>
                </c:pt>
                <c:pt idx="1">
                  <c:v>Игры и развлечения</c:v>
                </c:pt>
                <c:pt idx="2">
                  <c:v>Общение</c:v>
                </c:pt>
                <c:pt idx="3">
                  <c:v>Работа или выполнение домашнего задания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0.25</c:v>
                </c:pt>
                <c:pt idx="3">
                  <c:v>0.1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5558291225836154"/>
          <c:y val="4.1652309587442156E-2"/>
          <c:w val="0.43581496633658007"/>
          <c:h val="0.91732233652850159"/>
        </c:manualLayout>
      </c:layout>
    </c:legend>
    <c:plotVisOnly val="1"/>
  </c:chart>
  <c:txPr>
    <a:bodyPr/>
    <a:lstStyle/>
    <a:p>
      <a:pPr>
        <a:defRPr sz="1800" b="1">
          <a:solidFill>
            <a:schemeClr val="bg1"/>
          </a:solidFill>
          <a:latin typeface="Arial Black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1 часа</c:v>
                </c:pt>
                <c:pt idx="1">
                  <c:v>1  час</c:v>
                </c:pt>
                <c:pt idx="2">
                  <c:v>1,5 часа</c:v>
                </c:pt>
                <c:pt idx="3">
                  <c:v>2 часа и более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0.05</c:v>
                </c:pt>
                <c:pt idx="1">
                  <c:v>0.48000000000000009</c:v>
                </c:pt>
                <c:pt idx="2">
                  <c:v>0.37000000000000011</c:v>
                </c:pt>
                <c:pt idx="3">
                  <c:v>0.1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2400" b="1">
          <a:solidFill>
            <a:schemeClr val="bg1"/>
          </a:solidFill>
          <a:latin typeface="Arial Black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05EAA-0E66-4805-A4A5-38068CD6337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C54CBA0-E563-4011-81E7-656C645A6C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+</a:t>
          </a:r>
        </a:p>
      </dgm:t>
    </dgm:pt>
    <dgm:pt modelId="{4883D3F9-51A9-4E71-B9F8-C6B36C6FC687}" type="parTrans" cxnId="{28DB0EF7-06CC-492C-95CC-C4725A6CBC1A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C5B6F407-C64E-4E67-9E1B-37F3079782F4}" type="sibTrans" cxnId="{28DB0EF7-06CC-492C-95CC-C4725A6CBC1A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0A37FC13-8EAF-4C42-A6E8-0CE6E8E1EE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Быстрая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дешёвая отправка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сообщений </a:t>
          </a:r>
        </a:p>
      </dgm:t>
    </dgm:pt>
    <dgm:pt modelId="{315E8FC0-4778-4362-9E9F-FC126EBD9460}" type="parTrans" cxnId="{6C907561-EE6A-4163-9B43-AF8AC8AFD02E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9AE75BD6-ED39-4AEB-A790-2F2BB54ED97E}" type="sibTrans" cxnId="{6C907561-EE6A-4163-9B43-AF8AC8AFD02E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5C4BF74B-0E40-41C3-AA9C-4DB04744618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Можно хранить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много информации </a:t>
          </a:r>
        </a:p>
      </dgm:t>
    </dgm:pt>
    <dgm:pt modelId="{44AF99C5-1359-47B8-A77A-5A2FC6EA91F5}" type="parTrans" cxnId="{051CDFFE-0876-43D2-B5B5-449592026D47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E97836A6-1B93-4D72-AA56-84516E5A05DA}" type="sibTrans" cxnId="{051CDFFE-0876-43D2-B5B5-449592026D47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01A91E59-1D9C-4088-96EB-D9BA1C50555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Существуют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программы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 улучшающие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зрение </a:t>
          </a:r>
        </a:p>
      </dgm:t>
    </dgm:pt>
    <dgm:pt modelId="{EA7F4DD9-D226-4E10-AB95-D9E1E33EEDC5}" type="parTrans" cxnId="{BBFBCD6C-9472-497C-893B-D56BCB5A2858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84F47A3B-C3C4-47BA-8B9D-9E600454BB54}" type="sibTrans" cxnId="{BBFBCD6C-9472-497C-893B-D56BCB5A2858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2029E2DC-53A2-4933-A1C6-14DA941D919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Заказы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 покупки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через Интернет </a:t>
          </a:r>
        </a:p>
      </dgm:t>
    </dgm:pt>
    <dgm:pt modelId="{00B814C2-D914-49A1-A2F8-8D67AE161D49}" type="parTrans" cxnId="{D7D1EC7A-CEAE-41A5-B8BF-E9823F1CB594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2DA08D73-603E-4F00-A8FA-ACC866779AAC}" type="sibTrans" cxnId="{D7D1EC7A-CEAE-41A5-B8BF-E9823F1CB594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E23A7635-E2DF-4FA2-AF0A-40650D83E3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Помощь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при стихийных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 бедствиях</a:t>
          </a:r>
        </a:p>
      </dgm:t>
    </dgm:pt>
    <dgm:pt modelId="{F6DAE5E5-7C35-4B83-907B-0D45AEA0107C}" type="parTrans" cxnId="{034E09C0-068B-45CC-95A5-22ADB768C525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DCAE60D4-4E6F-47A3-875B-BF5931E6F8A9}" type="sibTrans" cxnId="{034E09C0-068B-45CC-95A5-22ADB768C525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FCF35D65-D528-412D-8E2A-7F33D1EBE1A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Есть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развивающие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 обучающие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игры </a:t>
          </a:r>
        </a:p>
      </dgm:t>
    </dgm:pt>
    <dgm:pt modelId="{6B016926-0108-4AB2-A64B-2B56210EFCC4}" type="parTrans" cxnId="{3519F46C-96D8-423D-B26B-CDFD2D6D769C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EF8C8EEA-70A9-4FFB-9555-07395420D3A8}" type="sibTrans" cxnId="{3519F46C-96D8-423D-B26B-CDFD2D6D769C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BEF2BC5A-5AA1-4AA3-9EF2-7127128E81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Доступность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полезной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информации </a:t>
          </a:r>
        </a:p>
      </dgm:t>
    </dgm:pt>
    <dgm:pt modelId="{B195D1D4-EAC1-4B4D-AC66-D505AB9759A1}" type="parTrans" cxnId="{0C9156B3-DC19-4E4D-84DC-E923DA0AC180}">
      <dgm:prSet custT="1"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3804FEF5-6C8E-4DA0-819D-80D0928C9386}" type="sibTrans" cxnId="{0C9156B3-DC19-4E4D-84DC-E923DA0AC18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AA22FF18-47B1-4B0C-BB9D-F45998390A78}" type="pres">
      <dgm:prSet presAssocID="{E9D05EAA-0E66-4805-A4A5-38068CD633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A5DC74-DBF0-4E76-ACA6-7AEDB6D957F6}" type="pres">
      <dgm:prSet presAssocID="{2C54CBA0-E563-4011-81E7-656C645A6C1D}" presName="centerShape" presStyleLbl="node0" presStyleIdx="0" presStyleCnt="1"/>
      <dgm:spPr/>
      <dgm:t>
        <a:bodyPr/>
        <a:lstStyle/>
        <a:p>
          <a:endParaRPr lang="ru-RU"/>
        </a:p>
      </dgm:t>
    </dgm:pt>
    <dgm:pt modelId="{194ABBE5-3506-4017-B192-6C304345AB1E}" type="pres">
      <dgm:prSet presAssocID="{315E8FC0-4778-4362-9E9F-FC126EBD9460}" presName="Name9" presStyleLbl="parChTrans1D2" presStyleIdx="0" presStyleCnt="7"/>
      <dgm:spPr/>
      <dgm:t>
        <a:bodyPr/>
        <a:lstStyle/>
        <a:p>
          <a:endParaRPr lang="ru-RU"/>
        </a:p>
      </dgm:t>
    </dgm:pt>
    <dgm:pt modelId="{E54D2206-632F-47AC-928B-2809B3F5477F}" type="pres">
      <dgm:prSet presAssocID="{315E8FC0-4778-4362-9E9F-FC126EBD946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015A25E-5134-48E3-AE8D-D6C257008E04}" type="pres">
      <dgm:prSet presAssocID="{0A37FC13-8EAF-4C42-A6E8-0CE6E8E1EEC2}" presName="node" presStyleLbl="node1" presStyleIdx="0" presStyleCnt="7" custScaleX="24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0E4C4-DC96-405B-9E67-401AFA4C4BF2}" type="pres">
      <dgm:prSet presAssocID="{44AF99C5-1359-47B8-A77A-5A2FC6EA91F5}" presName="Name9" presStyleLbl="parChTrans1D2" presStyleIdx="1" presStyleCnt="7"/>
      <dgm:spPr/>
      <dgm:t>
        <a:bodyPr/>
        <a:lstStyle/>
        <a:p>
          <a:endParaRPr lang="ru-RU"/>
        </a:p>
      </dgm:t>
    </dgm:pt>
    <dgm:pt modelId="{145782B8-ED0A-40AE-88A5-136BFAE87818}" type="pres">
      <dgm:prSet presAssocID="{44AF99C5-1359-47B8-A77A-5A2FC6EA91F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AE97EC8-829E-4DE5-A8F6-990D43DCCF93}" type="pres">
      <dgm:prSet presAssocID="{5C4BF74B-0E40-41C3-AA9C-4DB047446189}" presName="node" presStyleLbl="node1" presStyleIdx="1" presStyleCnt="7" custScaleX="224291" custRadScaleRad="175830" custRadScaleInc="4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DB18C-496E-4A39-AF71-A89F86EBDE95}" type="pres">
      <dgm:prSet presAssocID="{EA7F4DD9-D226-4E10-AB95-D9E1E33EEDC5}" presName="Name9" presStyleLbl="parChTrans1D2" presStyleIdx="2" presStyleCnt="7"/>
      <dgm:spPr/>
      <dgm:t>
        <a:bodyPr/>
        <a:lstStyle/>
        <a:p>
          <a:endParaRPr lang="ru-RU"/>
        </a:p>
      </dgm:t>
    </dgm:pt>
    <dgm:pt modelId="{C2AF59F0-D658-4B25-880E-CF51735756BD}" type="pres">
      <dgm:prSet presAssocID="{EA7F4DD9-D226-4E10-AB95-D9E1E33EEDC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0FDA11D-E2A5-488C-88C2-A8936A160644}" type="pres">
      <dgm:prSet presAssocID="{01A91E59-1D9C-4088-96EB-D9BA1C505554}" presName="node" presStyleLbl="node1" presStyleIdx="2" presStyleCnt="7" custScaleX="202162" custRadScaleRad="179874" custRadScaleInc="-2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6C19-2133-4406-A38E-D018FBBB685D}" type="pres">
      <dgm:prSet presAssocID="{00B814C2-D914-49A1-A2F8-8D67AE161D49}" presName="Name9" presStyleLbl="parChTrans1D2" presStyleIdx="3" presStyleCnt="7"/>
      <dgm:spPr/>
      <dgm:t>
        <a:bodyPr/>
        <a:lstStyle/>
        <a:p>
          <a:endParaRPr lang="ru-RU"/>
        </a:p>
      </dgm:t>
    </dgm:pt>
    <dgm:pt modelId="{04C37FC5-9505-41C9-8548-DAF368B897CB}" type="pres">
      <dgm:prSet presAssocID="{00B814C2-D914-49A1-A2F8-8D67AE161D49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75167C5-3CFD-415F-A135-006652944C76}" type="pres">
      <dgm:prSet presAssocID="{2029E2DC-53A2-4933-A1C6-14DA941D919C}" presName="node" presStyleLbl="node1" presStyleIdx="3" presStyleCnt="7" custScaleX="227522" custRadScaleRad="133241" custRadScaleInc="-8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05BFD-273B-435A-976F-741882FFBD0E}" type="pres">
      <dgm:prSet presAssocID="{F6DAE5E5-7C35-4B83-907B-0D45AEA0107C}" presName="Name9" presStyleLbl="parChTrans1D2" presStyleIdx="4" presStyleCnt="7"/>
      <dgm:spPr/>
      <dgm:t>
        <a:bodyPr/>
        <a:lstStyle/>
        <a:p>
          <a:endParaRPr lang="ru-RU"/>
        </a:p>
      </dgm:t>
    </dgm:pt>
    <dgm:pt modelId="{3FE7702F-A812-4BF2-9414-6D8366E77AEC}" type="pres">
      <dgm:prSet presAssocID="{F6DAE5E5-7C35-4B83-907B-0D45AEA0107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2CA70B85-46A6-45E1-9594-65F156EBCB83}" type="pres">
      <dgm:prSet presAssocID="{E23A7635-E2DF-4FA2-AF0A-40650D83E366}" presName="node" presStyleLbl="node1" presStyleIdx="4" presStyleCnt="7" custScaleX="207118" custRadScaleRad="144476" custRadScaleInc="10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4E7F0-3DF9-41A0-91B3-2271546BD93E}" type="pres">
      <dgm:prSet presAssocID="{6B016926-0108-4AB2-A64B-2B56210EFCC4}" presName="Name9" presStyleLbl="parChTrans1D2" presStyleIdx="5" presStyleCnt="7"/>
      <dgm:spPr/>
      <dgm:t>
        <a:bodyPr/>
        <a:lstStyle/>
        <a:p>
          <a:endParaRPr lang="ru-RU"/>
        </a:p>
      </dgm:t>
    </dgm:pt>
    <dgm:pt modelId="{3D1E9BE9-45F5-435D-8071-0E4E5C1BFF73}" type="pres">
      <dgm:prSet presAssocID="{6B016926-0108-4AB2-A64B-2B56210EFCC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619BD8F-B999-401E-9E5B-525B570CC8D6}" type="pres">
      <dgm:prSet presAssocID="{FCF35D65-D528-412D-8E2A-7F33D1EBE1AB}" presName="node" presStyleLbl="node1" presStyleIdx="5" presStyleCnt="7" custScaleX="207020" custRadScaleRad="180263" custRadScaleInc="3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C0EA-CECF-457B-B1F0-9C37AE8A8D45}" type="pres">
      <dgm:prSet presAssocID="{B195D1D4-EAC1-4B4D-AC66-D505AB9759A1}" presName="Name9" presStyleLbl="parChTrans1D2" presStyleIdx="6" presStyleCnt="7"/>
      <dgm:spPr/>
      <dgm:t>
        <a:bodyPr/>
        <a:lstStyle/>
        <a:p>
          <a:endParaRPr lang="ru-RU"/>
        </a:p>
      </dgm:t>
    </dgm:pt>
    <dgm:pt modelId="{61B0AA2F-3141-46D7-B170-747155BFF025}" type="pres">
      <dgm:prSet presAssocID="{B195D1D4-EAC1-4B4D-AC66-D505AB9759A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FF10A3A-86E3-476B-A3F3-CC312EF9AD1B}" type="pres">
      <dgm:prSet presAssocID="{BEF2BC5A-5AA1-4AA3-9EF2-7127128E81EE}" presName="node" presStyleLbl="node1" presStyleIdx="6" presStyleCnt="7" custScaleX="241780" custRadScaleRad="178763" custRadScaleInc="-4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7FF42-80B1-4200-87B9-F4DEE2DA90C8}" type="presOf" srcId="{0A37FC13-8EAF-4C42-A6E8-0CE6E8E1EEC2}" destId="{B015A25E-5134-48E3-AE8D-D6C257008E04}" srcOrd="0" destOrd="0" presId="urn:microsoft.com/office/officeart/2005/8/layout/radial1"/>
    <dgm:cxn modelId="{35946927-921D-48E9-B2AE-531683EF76A3}" type="presOf" srcId="{44AF99C5-1359-47B8-A77A-5A2FC6EA91F5}" destId="{145782B8-ED0A-40AE-88A5-136BFAE87818}" srcOrd="1" destOrd="0" presId="urn:microsoft.com/office/officeart/2005/8/layout/radial1"/>
    <dgm:cxn modelId="{0E5399C1-9067-4BA0-A932-7B6A0F5BBB9A}" type="presOf" srcId="{BEF2BC5A-5AA1-4AA3-9EF2-7127128E81EE}" destId="{5FF10A3A-86E3-476B-A3F3-CC312EF9AD1B}" srcOrd="0" destOrd="0" presId="urn:microsoft.com/office/officeart/2005/8/layout/radial1"/>
    <dgm:cxn modelId="{480BDC12-A00E-4237-8A8F-94FA0AC57E51}" type="presOf" srcId="{B195D1D4-EAC1-4B4D-AC66-D505AB9759A1}" destId="{3EE5C0EA-CECF-457B-B1F0-9C37AE8A8D45}" srcOrd="0" destOrd="0" presId="urn:microsoft.com/office/officeart/2005/8/layout/radial1"/>
    <dgm:cxn modelId="{830DA218-34DF-4069-A20B-EDE678052630}" type="presOf" srcId="{315E8FC0-4778-4362-9E9F-FC126EBD9460}" destId="{E54D2206-632F-47AC-928B-2809B3F5477F}" srcOrd="1" destOrd="0" presId="urn:microsoft.com/office/officeart/2005/8/layout/radial1"/>
    <dgm:cxn modelId="{AAFBF471-E926-4C28-9632-7D4528BA69F0}" type="presOf" srcId="{EA7F4DD9-D226-4E10-AB95-D9E1E33EEDC5}" destId="{62BDB18C-496E-4A39-AF71-A89F86EBDE95}" srcOrd="0" destOrd="0" presId="urn:microsoft.com/office/officeart/2005/8/layout/radial1"/>
    <dgm:cxn modelId="{19F927B2-5056-45BD-B7C4-52FC9B78822C}" type="presOf" srcId="{00B814C2-D914-49A1-A2F8-8D67AE161D49}" destId="{55236C19-2133-4406-A38E-D018FBBB685D}" srcOrd="0" destOrd="0" presId="urn:microsoft.com/office/officeart/2005/8/layout/radial1"/>
    <dgm:cxn modelId="{C5499186-B5A5-4B32-9D00-95B992C4D36E}" type="presOf" srcId="{315E8FC0-4778-4362-9E9F-FC126EBD9460}" destId="{194ABBE5-3506-4017-B192-6C304345AB1E}" srcOrd="0" destOrd="0" presId="urn:microsoft.com/office/officeart/2005/8/layout/radial1"/>
    <dgm:cxn modelId="{E8773A4A-2AB9-4A69-9E17-404BE3522CB5}" type="presOf" srcId="{6B016926-0108-4AB2-A64B-2B56210EFCC4}" destId="{3D1E9BE9-45F5-435D-8071-0E4E5C1BFF73}" srcOrd="1" destOrd="0" presId="urn:microsoft.com/office/officeart/2005/8/layout/radial1"/>
    <dgm:cxn modelId="{0C9156B3-DC19-4E4D-84DC-E923DA0AC180}" srcId="{2C54CBA0-E563-4011-81E7-656C645A6C1D}" destId="{BEF2BC5A-5AA1-4AA3-9EF2-7127128E81EE}" srcOrd="6" destOrd="0" parTransId="{B195D1D4-EAC1-4B4D-AC66-D505AB9759A1}" sibTransId="{3804FEF5-6C8E-4DA0-819D-80D0928C9386}"/>
    <dgm:cxn modelId="{1F433A7B-2BBD-47A5-8179-6B36DB99E12F}" type="presOf" srcId="{2C54CBA0-E563-4011-81E7-656C645A6C1D}" destId="{62A5DC74-DBF0-4E76-ACA6-7AEDB6D957F6}" srcOrd="0" destOrd="0" presId="urn:microsoft.com/office/officeart/2005/8/layout/radial1"/>
    <dgm:cxn modelId="{28DB0EF7-06CC-492C-95CC-C4725A6CBC1A}" srcId="{E9D05EAA-0E66-4805-A4A5-38068CD6337F}" destId="{2C54CBA0-E563-4011-81E7-656C645A6C1D}" srcOrd="0" destOrd="0" parTransId="{4883D3F9-51A9-4E71-B9F8-C6B36C6FC687}" sibTransId="{C5B6F407-C64E-4E67-9E1B-37F3079782F4}"/>
    <dgm:cxn modelId="{A4514B97-A88D-40F4-885B-5F474CA42769}" type="presOf" srcId="{01A91E59-1D9C-4088-96EB-D9BA1C505554}" destId="{80FDA11D-E2A5-488C-88C2-A8936A160644}" srcOrd="0" destOrd="0" presId="urn:microsoft.com/office/officeart/2005/8/layout/radial1"/>
    <dgm:cxn modelId="{98754A74-F050-4E61-B127-D382D6FB0511}" type="presOf" srcId="{E9D05EAA-0E66-4805-A4A5-38068CD6337F}" destId="{AA22FF18-47B1-4B0C-BB9D-F45998390A78}" srcOrd="0" destOrd="0" presId="urn:microsoft.com/office/officeart/2005/8/layout/radial1"/>
    <dgm:cxn modelId="{2224DE74-6364-4850-ACA4-7A1F1ECE3408}" type="presOf" srcId="{FCF35D65-D528-412D-8E2A-7F33D1EBE1AB}" destId="{B619BD8F-B999-401E-9E5B-525B570CC8D6}" srcOrd="0" destOrd="0" presId="urn:microsoft.com/office/officeart/2005/8/layout/radial1"/>
    <dgm:cxn modelId="{9B737070-075B-4D70-BD3C-51C507090735}" type="presOf" srcId="{EA7F4DD9-D226-4E10-AB95-D9E1E33EEDC5}" destId="{C2AF59F0-D658-4B25-880E-CF51735756BD}" srcOrd="1" destOrd="0" presId="urn:microsoft.com/office/officeart/2005/8/layout/radial1"/>
    <dgm:cxn modelId="{3519F46C-96D8-423D-B26B-CDFD2D6D769C}" srcId="{2C54CBA0-E563-4011-81E7-656C645A6C1D}" destId="{FCF35D65-D528-412D-8E2A-7F33D1EBE1AB}" srcOrd="5" destOrd="0" parTransId="{6B016926-0108-4AB2-A64B-2B56210EFCC4}" sibTransId="{EF8C8EEA-70A9-4FFB-9555-07395420D3A8}"/>
    <dgm:cxn modelId="{AC7C0367-8C2E-4D4A-A759-55FC02D7D39A}" type="presOf" srcId="{2029E2DC-53A2-4933-A1C6-14DA941D919C}" destId="{675167C5-3CFD-415F-A135-006652944C76}" srcOrd="0" destOrd="0" presId="urn:microsoft.com/office/officeart/2005/8/layout/radial1"/>
    <dgm:cxn modelId="{52F76B77-8C87-4D73-B59A-21529C0226DE}" type="presOf" srcId="{E23A7635-E2DF-4FA2-AF0A-40650D83E366}" destId="{2CA70B85-46A6-45E1-9594-65F156EBCB83}" srcOrd="0" destOrd="0" presId="urn:microsoft.com/office/officeart/2005/8/layout/radial1"/>
    <dgm:cxn modelId="{F311F9A1-AD37-461D-9354-F6534C8524D4}" type="presOf" srcId="{B195D1D4-EAC1-4B4D-AC66-D505AB9759A1}" destId="{61B0AA2F-3141-46D7-B170-747155BFF025}" srcOrd="1" destOrd="0" presId="urn:microsoft.com/office/officeart/2005/8/layout/radial1"/>
    <dgm:cxn modelId="{D7D1EC7A-CEAE-41A5-B8BF-E9823F1CB594}" srcId="{2C54CBA0-E563-4011-81E7-656C645A6C1D}" destId="{2029E2DC-53A2-4933-A1C6-14DA941D919C}" srcOrd="3" destOrd="0" parTransId="{00B814C2-D914-49A1-A2F8-8D67AE161D49}" sibTransId="{2DA08D73-603E-4F00-A8FA-ACC866779AAC}"/>
    <dgm:cxn modelId="{FDD32904-EEDD-43B2-B98C-529CADD50612}" type="presOf" srcId="{00B814C2-D914-49A1-A2F8-8D67AE161D49}" destId="{04C37FC5-9505-41C9-8548-DAF368B897CB}" srcOrd="1" destOrd="0" presId="urn:microsoft.com/office/officeart/2005/8/layout/radial1"/>
    <dgm:cxn modelId="{D85F5686-B976-4622-8600-5751942FC3D0}" type="presOf" srcId="{44AF99C5-1359-47B8-A77A-5A2FC6EA91F5}" destId="{1F80E4C4-DC96-405B-9E67-401AFA4C4BF2}" srcOrd="0" destOrd="0" presId="urn:microsoft.com/office/officeart/2005/8/layout/radial1"/>
    <dgm:cxn modelId="{6C907561-EE6A-4163-9B43-AF8AC8AFD02E}" srcId="{2C54CBA0-E563-4011-81E7-656C645A6C1D}" destId="{0A37FC13-8EAF-4C42-A6E8-0CE6E8E1EEC2}" srcOrd="0" destOrd="0" parTransId="{315E8FC0-4778-4362-9E9F-FC126EBD9460}" sibTransId="{9AE75BD6-ED39-4AEB-A790-2F2BB54ED97E}"/>
    <dgm:cxn modelId="{051CDFFE-0876-43D2-B5B5-449592026D47}" srcId="{2C54CBA0-E563-4011-81E7-656C645A6C1D}" destId="{5C4BF74B-0E40-41C3-AA9C-4DB047446189}" srcOrd="1" destOrd="0" parTransId="{44AF99C5-1359-47B8-A77A-5A2FC6EA91F5}" sibTransId="{E97836A6-1B93-4D72-AA56-84516E5A05DA}"/>
    <dgm:cxn modelId="{974FC480-DF8F-4CE9-A6B1-AD3831BF1288}" type="presOf" srcId="{F6DAE5E5-7C35-4B83-907B-0D45AEA0107C}" destId="{3FE7702F-A812-4BF2-9414-6D8366E77AEC}" srcOrd="1" destOrd="0" presId="urn:microsoft.com/office/officeart/2005/8/layout/radial1"/>
    <dgm:cxn modelId="{7B6D6BD8-6649-4037-8CC1-3E79CA0E50B7}" type="presOf" srcId="{5C4BF74B-0E40-41C3-AA9C-4DB047446189}" destId="{CAE97EC8-829E-4DE5-A8F6-990D43DCCF93}" srcOrd="0" destOrd="0" presId="urn:microsoft.com/office/officeart/2005/8/layout/radial1"/>
    <dgm:cxn modelId="{034E09C0-068B-45CC-95A5-22ADB768C525}" srcId="{2C54CBA0-E563-4011-81E7-656C645A6C1D}" destId="{E23A7635-E2DF-4FA2-AF0A-40650D83E366}" srcOrd="4" destOrd="0" parTransId="{F6DAE5E5-7C35-4B83-907B-0D45AEA0107C}" sibTransId="{DCAE60D4-4E6F-47A3-875B-BF5931E6F8A9}"/>
    <dgm:cxn modelId="{BBFBCD6C-9472-497C-893B-D56BCB5A2858}" srcId="{2C54CBA0-E563-4011-81E7-656C645A6C1D}" destId="{01A91E59-1D9C-4088-96EB-D9BA1C505554}" srcOrd="2" destOrd="0" parTransId="{EA7F4DD9-D226-4E10-AB95-D9E1E33EEDC5}" sibTransId="{84F47A3B-C3C4-47BA-8B9D-9E600454BB54}"/>
    <dgm:cxn modelId="{91596D5F-EF2D-49F4-B30F-9AC2E3491025}" type="presOf" srcId="{F6DAE5E5-7C35-4B83-907B-0D45AEA0107C}" destId="{8DA05BFD-273B-435A-976F-741882FFBD0E}" srcOrd="0" destOrd="0" presId="urn:microsoft.com/office/officeart/2005/8/layout/radial1"/>
    <dgm:cxn modelId="{B0CE4F0B-1487-4EAA-BDE4-C0CDEDBC9496}" type="presOf" srcId="{6B016926-0108-4AB2-A64B-2B56210EFCC4}" destId="{D164E7F0-3DF9-41A0-91B3-2271546BD93E}" srcOrd="0" destOrd="0" presId="urn:microsoft.com/office/officeart/2005/8/layout/radial1"/>
    <dgm:cxn modelId="{2D37B8C0-F338-4220-989F-E8B0E83760CE}" type="presParOf" srcId="{AA22FF18-47B1-4B0C-BB9D-F45998390A78}" destId="{62A5DC74-DBF0-4E76-ACA6-7AEDB6D957F6}" srcOrd="0" destOrd="0" presId="urn:microsoft.com/office/officeart/2005/8/layout/radial1"/>
    <dgm:cxn modelId="{76C54340-793C-4F7B-A4CE-CFA4BD09147A}" type="presParOf" srcId="{AA22FF18-47B1-4B0C-BB9D-F45998390A78}" destId="{194ABBE5-3506-4017-B192-6C304345AB1E}" srcOrd="1" destOrd="0" presId="urn:microsoft.com/office/officeart/2005/8/layout/radial1"/>
    <dgm:cxn modelId="{691C695A-8D6F-45E3-B298-E79F3900D7CE}" type="presParOf" srcId="{194ABBE5-3506-4017-B192-6C304345AB1E}" destId="{E54D2206-632F-47AC-928B-2809B3F5477F}" srcOrd="0" destOrd="0" presId="urn:microsoft.com/office/officeart/2005/8/layout/radial1"/>
    <dgm:cxn modelId="{0A668FD4-1631-445E-BB79-FE7CCD7AC2DD}" type="presParOf" srcId="{AA22FF18-47B1-4B0C-BB9D-F45998390A78}" destId="{B015A25E-5134-48E3-AE8D-D6C257008E04}" srcOrd="2" destOrd="0" presId="urn:microsoft.com/office/officeart/2005/8/layout/radial1"/>
    <dgm:cxn modelId="{A7A16E18-909C-425E-B287-CB2F16778F88}" type="presParOf" srcId="{AA22FF18-47B1-4B0C-BB9D-F45998390A78}" destId="{1F80E4C4-DC96-405B-9E67-401AFA4C4BF2}" srcOrd="3" destOrd="0" presId="urn:microsoft.com/office/officeart/2005/8/layout/radial1"/>
    <dgm:cxn modelId="{6654BFF6-59D7-42B5-915E-B796BCA6EA45}" type="presParOf" srcId="{1F80E4C4-DC96-405B-9E67-401AFA4C4BF2}" destId="{145782B8-ED0A-40AE-88A5-136BFAE87818}" srcOrd="0" destOrd="0" presId="urn:microsoft.com/office/officeart/2005/8/layout/radial1"/>
    <dgm:cxn modelId="{A0C31058-C5F8-4DB5-AF83-C8ED2A475D10}" type="presParOf" srcId="{AA22FF18-47B1-4B0C-BB9D-F45998390A78}" destId="{CAE97EC8-829E-4DE5-A8F6-990D43DCCF93}" srcOrd="4" destOrd="0" presId="urn:microsoft.com/office/officeart/2005/8/layout/radial1"/>
    <dgm:cxn modelId="{E953D7B5-C917-4697-8614-9049363E6CB3}" type="presParOf" srcId="{AA22FF18-47B1-4B0C-BB9D-F45998390A78}" destId="{62BDB18C-496E-4A39-AF71-A89F86EBDE95}" srcOrd="5" destOrd="0" presId="urn:microsoft.com/office/officeart/2005/8/layout/radial1"/>
    <dgm:cxn modelId="{C7EF04EA-FCAF-4905-9409-DB5C85D4EDD8}" type="presParOf" srcId="{62BDB18C-496E-4A39-AF71-A89F86EBDE95}" destId="{C2AF59F0-D658-4B25-880E-CF51735756BD}" srcOrd="0" destOrd="0" presId="urn:microsoft.com/office/officeart/2005/8/layout/radial1"/>
    <dgm:cxn modelId="{B4A41D5C-45C6-4F81-A82D-81B16921D415}" type="presParOf" srcId="{AA22FF18-47B1-4B0C-BB9D-F45998390A78}" destId="{80FDA11D-E2A5-488C-88C2-A8936A160644}" srcOrd="6" destOrd="0" presId="urn:microsoft.com/office/officeart/2005/8/layout/radial1"/>
    <dgm:cxn modelId="{DBC1EC7E-2497-493F-9E88-9E3CC79E084E}" type="presParOf" srcId="{AA22FF18-47B1-4B0C-BB9D-F45998390A78}" destId="{55236C19-2133-4406-A38E-D018FBBB685D}" srcOrd="7" destOrd="0" presId="urn:microsoft.com/office/officeart/2005/8/layout/radial1"/>
    <dgm:cxn modelId="{FAFF341C-AFD1-4B52-A103-D37BD5E360A1}" type="presParOf" srcId="{55236C19-2133-4406-A38E-D018FBBB685D}" destId="{04C37FC5-9505-41C9-8548-DAF368B897CB}" srcOrd="0" destOrd="0" presId="urn:microsoft.com/office/officeart/2005/8/layout/radial1"/>
    <dgm:cxn modelId="{2C05DA3F-83BF-4A55-A69E-B1B93C0D35D5}" type="presParOf" srcId="{AA22FF18-47B1-4B0C-BB9D-F45998390A78}" destId="{675167C5-3CFD-415F-A135-006652944C76}" srcOrd="8" destOrd="0" presId="urn:microsoft.com/office/officeart/2005/8/layout/radial1"/>
    <dgm:cxn modelId="{B26C28CD-09A0-41D4-BFD1-F5D7AD9DB1BF}" type="presParOf" srcId="{AA22FF18-47B1-4B0C-BB9D-F45998390A78}" destId="{8DA05BFD-273B-435A-976F-741882FFBD0E}" srcOrd="9" destOrd="0" presId="urn:microsoft.com/office/officeart/2005/8/layout/radial1"/>
    <dgm:cxn modelId="{8E97C18E-2A30-4FF2-997D-D70DC06C6B07}" type="presParOf" srcId="{8DA05BFD-273B-435A-976F-741882FFBD0E}" destId="{3FE7702F-A812-4BF2-9414-6D8366E77AEC}" srcOrd="0" destOrd="0" presId="urn:microsoft.com/office/officeart/2005/8/layout/radial1"/>
    <dgm:cxn modelId="{BF40F1F1-D6B3-4E79-BB9B-570FDC23F578}" type="presParOf" srcId="{AA22FF18-47B1-4B0C-BB9D-F45998390A78}" destId="{2CA70B85-46A6-45E1-9594-65F156EBCB83}" srcOrd="10" destOrd="0" presId="urn:microsoft.com/office/officeart/2005/8/layout/radial1"/>
    <dgm:cxn modelId="{76A663CC-3549-42BA-8C45-657D02370E34}" type="presParOf" srcId="{AA22FF18-47B1-4B0C-BB9D-F45998390A78}" destId="{D164E7F0-3DF9-41A0-91B3-2271546BD93E}" srcOrd="11" destOrd="0" presId="urn:microsoft.com/office/officeart/2005/8/layout/radial1"/>
    <dgm:cxn modelId="{F494CD6B-4D95-4678-99B5-BDAB45F6A429}" type="presParOf" srcId="{D164E7F0-3DF9-41A0-91B3-2271546BD93E}" destId="{3D1E9BE9-45F5-435D-8071-0E4E5C1BFF73}" srcOrd="0" destOrd="0" presId="urn:microsoft.com/office/officeart/2005/8/layout/radial1"/>
    <dgm:cxn modelId="{F5637AE4-FC61-4707-8BB1-96C7468D77B9}" type="presParOf" srcId="{AA22FF18-47B1-4B0C-BB9D-F45998390A78}" destId="{B619BD8F-B999-401E-9E5B-525B570CC8D6}" srcOrd="12" destOrd="0" presId="urn:microsoft.com/office/officeart/2005/8/layout/radial1"/>
    <dgm:cxn modelId="{31DCF5AC-38D4-4EFD-A45E-2531CE02EE4F}" type="presParOf" srcId="{AA22FF18-47B1-4B0C-BB9D-F45998390A78}" destId="{3EE5C0EA-CECF-457B-B1F0-9C37AE8A8D45}" srcOrd="13" destOrd="0" presId="urn:microsoft.com/office/officeart/2005/8/layout/radial1"/>
    <dgm:cxn modelId="{42930CA0-CCE1-420F-9FB9-19014BDABC44}" type="presParOf" srcId="{3EE5C0EA-CECF-457B-B1F0-9C37AE8A8D45}" destId="{61B0AA2F-3141-46D7-B170-747155BFF025}" srcOrd="0" destOrd="0" presId="urn:microsoft.com/office/officeart/2005/8/layout/radial1"/>
    <dgm:cxn modelId="{DE05926E-7175-47F2-B9C6-7DEADB20DDDB}" type="presParOf" srcId="{AA22FF18-47B1-4B0C-BB9D-F45998390A78}" destId="{5FF10A3A-86E3-476B-A3F3-CC312EF9AD1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5DC74-DBF0-4E76-ACA6-7AEDB6D957F6}">
      <dsp:nvSpPr>
        <dsp:cNvPr id="0" name=""/>
        <dsp:cNvSpPr/>
      </dsp:nvSpPr>
      <dsp:spPr>
        <a:xfrm>
          <a:off x="3917203" y="1700945"/>
          <a:ext cx="1122643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+</a:t>
          </a:r>
        </a:p>
      </dsp:txBody>
      <dsp:txXfrm>
        <a:off x="3917203" y="1700945"/>
        <a:ext cx="1122643" cy="1122643"/>
      </dsp:txXfrm>
    </dsp:sp>
    <dsp:sp modelId="{194ABBE5-3506-4017-B192-6C304345AB1E}">
      <dsp:nvSpPr>
        <dsp:cNvPr id="0" name=""/>
        <dsp:cNvSpPr/>
      </dsp:nvSpPr>
      <dsp:spPr>
        <a:xfrm rot="16200000">
          <a:off x="4197602" y="1408707"/>
          <a:ext cx="561846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561846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16200000">
        <a:off x="4464479" y="1405976"/>
        <a:ext cx="28092" cy="28092"/>
      </dsp:txXfrm>
    </dsp:sp>
    <dsp:sp modelId="{B015A25E-5134-48E3-AE8D-D6C257008E04}">
      <dsp:nvSpPr>
        <dsp:cNvPr id="0" name=""/>
        <dsp:cNvSpPr/>
      </dsp:nvSpPr>
      <dsp:spPr>
        <a:xfrm>
          <a:off x="3099071" y="16455"/>
          <a:ext cx="2758908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Быстрая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дешёвая отправка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сообщений </a:t>
          </a:r>
        </a:p>
      </dsp:txBody>
      <dsp:txXfrm>
        <a:off x="3099071" y="16455"/>
        <a:ext cx="2758908" cy="1122643"/>
      </dsp:txXfrm>
    </dsp:sp>
    <dsp:sp modelId="{1F80E4C4-DC96-405B-9E67-401AFA4C4BF2}">
      <dsp:nvSpPr>
        <dsp:cNvPr id="0" name=""/>
        <dsp:cNvSpPr/>
      </dsp:nvSpPr>
      <dsp:spPr>
        <a:xfrm rot="19980170">
          <a:off x="4898586" y="1662494"/>
          <a:ext cx="146999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46999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19980170">
        <a:off x="5596831" y="1637059"/>
        <a:ext cx="73499" cy="73499"/>
      </dsp:txXfrm>
    </dsp:sp>
    <dsp:sp modelId="{CAE97EC8-829E-4DE5-A8F6-990D43DCCF93}">
      <dsp:nvSpPr>
        <dsp:cNvPr id="0" name=""/>
        <dsp:cNvSpPr/>
      </dsp:nvSpPr>
      <dsp:spPr>
        <a:xfrm>
          <a:off x="5858615" y="356428"/>
          <a:ext cx="2517989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Можно хранить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много информации </a:t>
          </a:r>
        </a:p>
      </dsp:txBody>
      <dsp:txXfrm>
        <a:off x="5858615" y="356428"/>
        <a:ext cx="2517989" cy="1122643"/>
      </dsp:txXfrm>
    </dsp:sp>
    <dsp:sp modelId="{62BDB18C-496E-4A39-AF71-A89F86EBDE95}">
      <dsp:nvSpPr>
        <dsp:cNvPr id="0" name=""/>
        <dsp:cNvSpPr/>
      </dsp:nvSpPr>
      <dsp:spPr>
        <a:xfrm rot="340107">
          <a:off x="5033800" y="2373094"/>
          <a:ext cx="1350569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350569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340107">
        <a:off x="5675321" y="2350645"/>
        <a:ext cx="67528" cy="67528"/>
      </dsp:txXfrm>
    </dsp:sp>
    <dsp:sp modelId="{80FDA11D-E2A5-488C-88C2-A8936A160644}">
      <dsp:nvSpPr>
        <dsp:cNvPr id="0" name=""/>
        <dsp:cNvSpPr/>
      </dsp:nvSpPr>
      <dsp:spPr>
        <a:xfrm>
          <a:off x="6358890" y="2000220"/>
          <a:ext cx="2269559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Существуют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программы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 улучшающие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зрение </a:t>
          </a:r>
        </a:p>
      </dsp:txBody>
      <dsp:txXfrm>
        <a:off x="6358890" y="2000220"/>
        <a:ext cx="2269559" cy="1122643"/>
      </dsp:txXfrm>
    </dsp:sp>
    <dsp:sp modelId="{55236C19-2133-4406-A38E-D018FBBB685D}">
      <dsp:nvSpPr>
        <dsp:cNvPr id="0" name=""/>
        <dsp:cNvSpPr/>
      </dsp:nvSpPr>
      <dsp:spPr>
        <a:xfrm rot="2545714">
          <a:off x="4770641" y="2944494"/>
          <a:ext cx="93329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93329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2545714">
        <a:off x="5213957" y="2932476"/>
        <a:ext cx="46664" cy="46664"/>
      </dsp:txXfrm>
    </dsp:sp>
    <dsp:sp modelId="{675167C5-3CFD-415F-A135-006652944C76}">
      <dsp:nvSpPr>
        <dsp:cNvPr id="0" name=""/>
        <dsp:cNvSpPr/>
      </dsp:nvSpPr>
      <dsp:spPr>
        <a:xfrm>
          <a:off x="4858052" y="3215197"/>
          <a:ext cx="2554261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Заказы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 покупки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через Интернет </a:t>
          </a:r>
        </a:p>
      </dsp:txBody>
      <dsp:txXfrm>
        <a:off x="4858052" y="3215197"/>
        <a:ext cx="2554261" cy="1122643"/>
      </dsp:txXfrm>
    </dsp:sp>
    <dsp:sp modelId="{8DA05BFD-273B-435A-976F-741882FFBD0E}">
      <dsp:nvSpPr>
        <dsp:cNvPr id="0" name=""/>
        <dsp:cNvSpPr/>
      </dsp:nvSpPr>
      <dsp:spPr>
        <a:xfrm rot="8618462">
          <a:off x="3051047" y="2904048"/>
          <a:ext cx="1080623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080623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8618462">
        <a:off x="3564343" y="2888347"/>
        <a:ext cx="54031" cy="54031"/>
      </dsp:txXfrm>
    </dsp:sp>
    <dsp:sp modelId="{2CA70B85-46A6-45E1-9594-65F156EBCB83}">
      <dsp:nvSpPr>
        <dsp:cNvPr id="0" name=""/>
        <dsp:cNvSpPr/>
      </dsp:nvSpPr>
      <dsp:spPr>
        <a:xfrm>
          <a:off x="1356035" y="3143736"/>
          <a:ext cx="2325197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Помощь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при стихийных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 бедствиях</a:t>
          </a:r>
        </a:p>
      </dsp:txBody>
      <dsp:txXfrm>
        <a:off x="1356035" y="3143736"/>
        <a:ext cx="2325197" cy="1122643"/>
      </dsp:txXfrm>
    </dsp:sp>
    <dsp:sp modelId="{D164E7F0-3DF9-41A0-91B3-2271546BD93E}">
      <dsp:nvSpPr>
        <dsp:cNvPr id="0" name=""/>
        <dsp:cNvSpPr/>
      </dsp:nvSpPr>
      <dsp:spPr>
        <a:xfrm rot="10622926">
          <a:off x="2600651" y="2313786"/>
          <a:ext cx="131817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31817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10622926">
        <a:off x="3226782" y="2292146"/>
        <a:ext cx="65908" cy="65908"/>
      </dsp:txXfrm>
    </dsp:sp>
    <dsp:sp modelId="{B619BD8F-B999-401E-9E5B-525B570CC8D6}">
      <dsp:nvSpPr>
        <dsp:cNvPr id="0" name=""/>
        <dsp:cNvSpPr/>
      </dsp:nvSpPr>
      <dsp:spPr>
        <a:xfrm>
          <a:off x="283990" y="1857283"/>
          <a:ext cx="2324097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Есть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развивающие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 обучающие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игры </a:t>
          </a:r>
        </a:p>
      </dsp:txBody>
      <dsp:txXfrm>
        <a:off x="283990" y="1857283"/>
        <a:ext cx="2324097" cy="1122643"/>
      </dsp:txXfrm>
    </dsp:sp>
    <dsp:sp modelId="{3EE5C0EA-CECF-457B-B1F0-9C37AE8A8D45}">
      <dsp:nvSpPr>
        <dsp:cNvPr id="0" name=""/>
        <dsp:cNvSpPr/>
      </dsp:nvSpPr>
      <dsp:spPr>
        <a:xfrm rot="12391164">
          <a:off x="2572213" y="1669461"/>
          <a:ext cx="1482017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482017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1"/>
            </a:solidFill>
          </a:endParaRPr>
        </a:p>
      </dsp:txBody>
      <dsp:txXfrm rot="12391164">
        <a:off x="3276171" y="1643725"/>
        <a:ext cx="74100" cy="74100"/>
      </dsp:txXfrm>
    </dsp:sp>
    <dsp:sp modelId="{5FF10A3A-86E3-476B-A3F3-CC312EF9AD1B}">
      <dsp:nvSpPr>
        <dsp:cNvPr id="0" name=""/>
        <dsp:cNvSpPr/>
      </dsp:nvSpPr>
      <dsp:spPr>
        <a:xfrm>
          <a:off x="426949" y="356421"/>
          <a:ext cx="2714328" cy="112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Доступность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полезной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информации </a:t>
          </a:r>
        </a:p>
      </dsp:txBody>
      <dsp:txXfrm>
        <a:off x="426949" y="356421"/>
        <a:ext cx="2714328" cy="112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BF33B-6E85-42D8-8043-5D8A84F265F7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1504D-0EF4-4175-92FA-73AEE35D8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96343-48DC-444D-AD9A-39DF4E40B533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AAE0B-2F66-49EA-8765-5F75D6A00C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EF4EA-8885-4A51-96E1-BB69638A058C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63691-83D8-433B-9357-6B0EE3BF7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13D87-AEB3-4489-9294-4A93C994D60E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901A-1CC9-42A3-A2AA-54847A1AC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B89B2-1FE2-4A55-9E1D-A6A2DAAA5297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1C47-92F7-4658-8591-28A5BFFBB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E336B-AFF6-4C55-A4C7-BD53E43C495C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1568B-0BDF-4A06-9141-084C2CB408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874FD-B69F-44F0-BC21-06466145AE32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9E486-2E00-4213-8F54-EE4015D3C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2EF36-8A4E-4DA1-A48C-0029FA428CBF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31A27-760F-41AF-AB3A-2D648ECD6D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893E5-B318-43EE-AF3E-94CD1EB3E067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F226D-1C05-4E7F-9D0F-5AACD6CF8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41B76-561E-4DE9-B430-950164563230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C4D7-1173-4828-8B16-FE4E07640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7DA0-777C-4862-80C4-D03254C0D427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AE59F-1026-4052-A1E2-B2C2AA1E73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FE1BD1-D258-41BA-B0A8-D43E583C28D9}" type="datetimeFigureOut">
              <a:rPr lang="ru-RU" smtClean="0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643B5-9367-4E17-89E2-3788E07D06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И РЕБЕНОК</a:t>
            </a:r>
          </a:p>
        </p:txBody>
      </p:sp>
      <p:pic>
        <p:nvPicPr>
          <p:cNvPr id="4100" name="Picture 2" descr="G:\собрания\28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6000792" cy="35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42_arkanoid-4000-125_82315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3714752"/>
            <a:ext cx="2357454" cy="176809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3811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</a:t>
            </a:r>
            <a:r>
              <a:rPr lang="ru-RU" sz="2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Приключенческие игры</a:t>
            </a:r>
            <a:r>
              <a:rPr 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очень популярны. Но все они одноразовые, так как при знании верного пути выиграть ничего не стоит. Играющий в такую игру не может накопить никакого опыта. Они позволяют погрузиться в фантастический мир, стать участником интересных событий. Приключенческие игры могут быть </a:t>
            </a:r>
            <a:r>
              <a:rPr lang="ru-RU" sz="2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аркадами и </a:t>
            </a:r>
            <a:r>
              <a:rPr lang="ru-RU" sz="22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квестами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. Аркады обычно требуют от игрока хорошей реакции, 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квесты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- предлагают распутать клубок тайн. Среди приключенческих игр есть и игры класса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survival-horror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(в переводе– </a:t>
            </a:r>
            <a:r>
              <a:rPr 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«выживание в ужасе»)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–их сюжет похож на сюжет фильма ужасов. О влиянии таких игр стоит задуматься.</a:t>
            </a:r>
          </a:p>
          <a:p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8" name="Рисунок 7" descr="bg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714752"/>
            <a:ext cx="2357454" cy="17680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9106256" cy="307183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Пагубно действуют на психику 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sz="2200" b="1" i="1" u="sng" dirty="0" err="1" smtClean="0">
                <a:solidFill>
                  <a:schemeClr val="bg1"/>
                </a:solidFill>
                <a:cs typeface="Times New Roman" pitchFamily="18" charset="0"/>
              </a:rPr>
              <a:t>бродилки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» </a:t>
            </a:r>
            <a:r>
              <a:rPr lang="ru-RU" sz="2200" b="1" i="1" dirty="0" smtClean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sz="2200" b="1" i="1" u="sng" dirty="0" err="1" smtClean="0">
                <a:solidFill>
                  <a:schemeClr val="bg1"/>
                </a:solidFill>
                <a:cs typeface="Times New Roman" pitchFamily="18" charset="0"/>
              </a:rPr>
              <a:t>леталки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».</a:t>
            </a:r>
            <a:r>
              <a:rPr lang="ru-RU" sz="2200" b="1" u="sng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Это преимущественно динамические игры, от них очень тяжело оторваться ввиду их безостановочного сюжета. В этих игрушках льётся кровь, а информационной начинки практически никакой. </a:t>
            </a:r>
          </a:p>
          <a:p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Самой вредной, бе</a:t>
            </a:r>
            <a:r>
              <a:rPr lang="ru-RU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з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условно, считается 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sz="2200" b="1" i="1" u="sng" dirty="0" err="1" smtClean="0">
                <a:solidFill>
                  <a:schemeClr val="bg1"/>
                </a:solidFill>
                <a:cs typeface="Times New Roman" pitchFamily="18" charset="0"/>
              </a:rPr>
              <a:t>Counter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200" b="1" i="1" u="sng" dirty="0" err="1" smtClean="0">
                <a:solidFill>
                  <a:schemeClr val="bg1"/>
                </a:solidFill>
                <a:cs typeface="Times New Roman" pitchFamily="18" charset="0"/>
              </a:rPr>
              <a:t>Strike</a:t>
            </a:r>
            <a:r>
              <a:rPr lang="ru-RU" sz="2200" b="1" i="1" u="sng" dirty="0" smtClean="0">
                <a:solidFill>
                  <a:schemeClr val="bg1"/>
                </a:solidFill>
                <a:cs typeface="Times New Roman" pitchFamily="18" charset="0"/>
              </a:rPr>
              <a:t>».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Миллионы тинэйджеров по всему миру рубятся в неё сутками, и не всегда «запросто так». Единицы выигрывают деньги, но миллионы и миллионы их же и проигрывают, не задумываясь, что проигрывают не только деньги, но и время. </a:t>
            </a:r>
          </a:p>
          <a:p>
            <a:endParaRPr lang="ru-RU" sz="2200" b="1" dirty="0"/>
          </a:p>
        </p:txBody>
      </p:sp>
      <p:pic>
        <p:nvPicPr>
          <p:cNvPr id="4" name="Рисунок 3" descr="73149_tnf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91436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eenHunter_04Aug_1922_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3517962"/>
            <a:ext cx="2571768" cy="192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2239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     Меньше воздействуют на психику </a:t>
            </a:r>
            <a:r>
              <a:rPr lang="ru-RU" sz="2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«гонки» и «спортивные»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игры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, типа футбольных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Fifa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» или баскетбольных «NBA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Live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». Есть ещё хоккейные, бейсбольные и другие. Эти игрушки по психическому воздействию примерно нейтральны – вреда не приносят, но и пользы от них тоже никакой, только напрасная трата времени. 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 descr="x2ysr4g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3143248"/>
            <a:ext cx="4143531" cy="233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328614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Гордость  творения «игрушечных»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программеров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– </a:t>
            </a:r>
            <a:r>
              <a:rPr lang="ru-RU" sz="2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стратегии</a:t>
            </a:r>
            <a:endParaRPr lang="ru-RU" sz="2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Эти виды игрушек признаны большинством не только не вредными, но даже полезными! Характер их предусматривает проблему, которая должна решаться не за счёт быстрого и точного нажатия клавиш, а за счёт выбора верной стратегии и тактики ведения действий, то есть самого настоящего интеллекта, мозгов игрока. Кто не верит – попробуйте сами поиграть хотя бы в мирную Цивилизацию «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Сivilization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» или «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Sim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sity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». </a:t>
            </a:r>
          </a:p>
          <a:p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CivilizationIV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3357562"/>
            <a:ext cx="3249794" cy="21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Польза компьютерных игр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8143932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Компьютерные игры  развивают: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скорость реакции; 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мелкую моторику рук;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визуальное восприятие объектов;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память и внимание;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логическое мышление;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зрительно-моторную координацию.</a:t>
            </a:r>
          </a:p>
          <a:p>
            <a:pPr>
              <a:buNone/>
            </a:pPr>
            <a:r>
              <a:rPr lang="ru-RU" sz="2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Компьютерные игры учат ребенка: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классифицировать и обобщать;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аналитически мыслить в нестандартной ситуации;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добиваться своей цели;</a:t>
            </a:r>
          </a:p>
          <a:p>
            <a:pPr lvl="0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совершенствовать интеллектуальные навыки.</a:t>
            </a:r>
          </a:p>
          <a:p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какой же тогда ВРЕД?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358246" cy="4786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Плохо то, что при несоблюдении режима компьютер превращается из друга во врага.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Нельзя забывать о том, что все хорошо в меру. Добрые замечательные игры, столь полезные, могут стать и вредными.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Слишком длительное нахождение перед компьютером может привести к ухудшению зрения, а также к психологической зависимости ребенка от виртуального мира. 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   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Вреден ли ребенку компьютер?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482981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 на этот вопрос очевиден: компьютер ребенку вреден. Но поскольку жизнь сложилась так, что мы с вами уже не умеем обходиться без компьютера, давайте обсудим возможности сократить вред, причиняемый ребенку компьютером, и попытаемся научить своих детей помимо вреда извлекать из дружественной машины пользу.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Здоровье ребенка и компьютер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4214842" cy="342902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Трудно представить современный обучающий процесс и досуг ребенка без этой чудо – машины.</a:t>
            </a:r>
          </a:p>
        </p:txBody>
      </p:sp>
      <p:pic>
        <p:nvPicPr>
          <p:cNvPr id="6148" name="Picture 2" descr="http://www.bandb.ru/news-foto-2008/Trigem-Lluon-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71678"/>
            <a:ext cx="4810137" cy="28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 descr="G:\собрания\i_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9"/>
            <a:ext cx="8286808" cy="471490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Памятка для родителей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14353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Ребенок может работать за компьютером не более 15 минут (дошкольник), младший школьник – 30 минут, старший – 1,5 – 2 часа.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Лучше играть в компьютерные игры в первой половине дня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 течение недели ребенок может работать с компьютером не более трех раз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Комната, в которой он работает за компьютером, должна быть хорошо освещена.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Мебель (стол и стул) по размерам должны соответствовать росту ребенка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Расстояние от глаз ребенка до монитора не должно превышать 60 см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 процессе игры ребенка на компьютере необходимо следить за соблюдением правильной осанки ребенком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После игры с компьютером нужно обязательно сделать зарядку для глаз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Игровую деятельность с компьютером нужно сменить физическими упражнениями и играми. 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7256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больше «общается» с компьютером?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1439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Допустим, глаза, руки, ноги ребенка мы уберегли. Но остается еще и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сделать так, чтобы ребенок не ушел с головой в киберпространство и не променял родителей на виртуальных монстров?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сожалению, это – реальная опасность!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5" name="Picture 1" descr="G:\собрания\remont_kompyuterov_i_noutbukov_23169135_1_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857232"/>
            <a:ext cx="5143536" cy="4641656"/>
          </a:xfr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57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Семь шагов к спасению от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компьютеромании</a:t>
            </a:r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414340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Самим ориентироваться в том, что интересно ребенку.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можно больше времени проводить вместе.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Первое время сидеть за компьютером вместе, тогда машина не станет для него большим авторитетом.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Больше разговаривайте с ребенком.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Прививайте ребенку «компьютерный вкус».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покупайте жестокие игры.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забывайте, что дети по-прежнему с удовольствием рисуют, раскрашивают, играют с друзьями, лепят, занимаются спортом.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3600"/>
          </a:xfrm>
        </p:spPr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Кстати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01080" cy="331152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Психологи  часто советуют приобрести ребенку собаку  –  она как ничто другое помогает вырвать малыша из компьютерного мира.</a:t>
            </a:r>
          </a:p>
        </p:txBody>
      </p:sp>
      <p:pic>
        <p:nvPicPr>
          <p:cNvPr id="15364" name="Picture 2" descr="C:\Users\User\Desktop\200400806-001-410x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06424"/>
            <a:ext cx="5357850" cy="278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Компьютер – друг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Главный помощник в учебе, работе и отдыхе.</a:t>
            </a:r>
          </a:p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Облегчает поиск и получение необходимой и своевременной информации.</a:t>
            </a:r>
          </a:p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Помогает в общении между людьми.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Реальные плюсы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4218" y="1142984"/>
          <a:ext cx="892978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Компьютер в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37862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Появление ПК в образовательных учреждениях дает возможность формировать у детей стиль мышления, адекватный требованиям современного информационного общества.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Помогает направить интерес к освоению компьютера детьми в нужное русло, сделать его орудием для познания и творчества ребенка.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Новые образовательные стандарты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858280" cy="40544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Новые стандарты обучения предполагают совершенствование образовательных программ,          а также использование новых информационных средств обучения (средства ИКТ).  Эти средства необходимы для развития познавательной деятельности,  в современных условиях играют важную роль и в подготовке учащихся к продолжению образования в профессиональной школе.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может компьютер?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858312" cy="20002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Оформление открыток, приглашений…</a:t>
            </a:r>
          </a:p>
          <a:p>
            <a:pPr eaLnBrk="1" hangingPunct="1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Разработка и дизайн печатной продукции.</a:t>
            </a:r>
          </a:p>
          <a:p>
            <a:pPr eaLnBrk="1" hangingPunct="1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Составление и оформление фотоальбомов.</a:t>
            </a:r>
          </a:p>
          <a:p>
            <a:pPr eaLnBrk="1" hangingPunct="1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видеоотчетов, видеофильмов.</a:t>
            </a:r>
          </a:p>
          <a:p>
            <a:pPr eaLnBrk="1" hangingPunct="1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презентаций и т. д.</a:t>
            </a:r>
          </a:p>
          <a:p>
            <a:pPr eaLnBrk="1" hangingPunct="1">
              <a:buFont typeface="Arial" charset="0"/>
              <a:buNone/>
            </a:pP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4" name="Picture 2" descr="C:\Users\User\Desktop\Оформление фотоальб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93" y="3000372"/>
            <a:ext cx="5089161" cy="24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Компьютер-ребенок-родитель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392909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Совместная работа поможет не только сплотить детей и родителей, но и стать новой семейной традицией.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Даст возможность почувствовать себя единым целым, что очень важно при воспитании ребенка.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Поможет лучше узнать друг друга, так как сотворчество и сотрудничество – идеальный стиль взаимоотношений в семье, которые помогут воспитать самодостаточного, духовно богатого, творческого человека.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4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целях чаще всего используется компьютер Вами и ребенком?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885828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1500174"/>
            <a:ext cx="4714908" cy="276214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Если перейдешь меру, то самое приятное станет самым неприятным…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r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mokrit_197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71480"/>
            <a:ext cx="3571900" cy="490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</a:schemeClr>
            </a:solidFill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3571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3787" cy="3911609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забывать о том, что все хорошо в меру.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замечательные игры, столь полезные для людей, могут стать и вредными для них.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Слишком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длительное нахождение перед компьютером может привести к ухудшению зрения, а также к психологической зависимости от виртуального мира.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те, кто не пренебрегает правилом золотой середины во всем, таких проблем никогда не испытает. И компьютер для них будет только другом.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G:\собрания\8f63368f6d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6715172" cy="4501264"/>
          </a:xfrm>
          <a:noFill/>
          <a:effectLst>
            <a:softEdge rad="635000"/>
          </a:effec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439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Уважаемые родители!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ваших руках!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времени (в среднем в день) </a:t>
            </a:r>
            <a:b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 ребенок проводит за компьютером?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892971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9916"/>
          </a:xfrm>
        </p:spPr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Чем является компьютер для ребенка?</a:t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Чем он отличается от любой другой игрушки?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37147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является интерактивным средством; </a:t>
            </a:r>
          </a:p>
          <a:p>
            <a:pPr lvl="0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- это универсальная игрушка, меняющая назначение при смене программы; </a:t>
            </a:r>
          </a:p>
          <a:p>
            <a:pPr lvl="0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– дополнительное педагогическое средство развития ребенка; </a:t>
            </a:r>
          </a:p>
          <a:p>
            <a:pPr lvl="0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 –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многовариативный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дидактический материал. </a:t>
            </a:r>
          </a:p>
          <a:p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Выявите все «плюсы» и «минусы» влияния компьютера на ребенка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4296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89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«+»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«-»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11780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вызывает положительный интерес к технике;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творческие способности;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захватывает сознание ребенка;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устраняет страх перед техникой;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 психологическую грамотность к овладению ПК;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воображение, моделируя будущее;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воспитывает внимательность, сосредоточенность;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помогает овладеть в быстром темпе чтением, письмом и т. д.;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отрицательное влияние на физическое развитие;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повышает состояние нервозности и страха при стремлении во что бы то ни стало добиться победы;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игр провоцирует проявление детской агрессии, жестокости;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обязывает ребенка действовать в темпе, задаваемом программой;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способствует развитию гиподинамии;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снижает интеллектуальную активность;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ухудшает зрение. 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Несомненно, компьютер способен стать эффективным средством развития ребенка, но при этом очень важно, что находится внутри вашего компьютера, т. е. в какие компьютерные игры играют ваши дети. </a:t>
            </a:r>
            <a:b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rph.ru/img/articles/o-polze-i-vrede-kompjuternyh-igr/screenshot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928934"/>
            <a:ext cx="442915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642918"/>
            <a:ext cx="86044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Игры жанра </a:t>
            </a:r>
            <a:r>
              <a:rPr kumimoji="0" lang="ru-RU" sz="2200" i="1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"я ищу" </a:t>
            </a:r>
            <a:r>
              <a:rPr kumimoji="0" lang="ru-RU" sz="2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развивают внимание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Самым большим вредом, наносимым компьютером считается неблагоприятное воздействие на зрение. 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Для зрения вредна неподвижность зрачка, так как в этом случае глаз плохо увлажняется слезой,</a:t>
            </a:r>
            <a:r>
              <a:rPr kumimoji="0" lang="ru-RU" sz="22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но в играх этого типа,</a:t>
            </a:r>
            <a:r>
              <a:rPr kumimoji="0" lang="ru-RU" sz="2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приходится пробегать глазами весь экран в поисках очередного предмета.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1383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КОМПЬЮТЕР И РЕБЕНОК</vt:lpstr>
      <vt:lpstr>Кто больше «общается» с компьютером?</vt:lpstr>
      <vt:lpstr>В каких целях чаще всего используется компьютер Вами и ребенком?</vt:lpstr>
      <vt:lpstr>Сколько времени (в среднем в день)  Ваш ребенок проводит за компьютером?</vt:lpstr>
      <vt:lpstr>Чем является компьютер для ребенка? Чем он отличается от любой другой игрушки?</vt:lpstr>
      <vt:lpstr>Выявите все «плюсы» и «минусы» влияния компьютера на ребенка</vt:lpstr>
      <vt:lpstr>Слайд 7</vt:lpstr>
      <vt:lpstr>Несомненно, компьютер способен стать эффективным средством развития ребенка, но при этом очень важно, что находится внутри вашего компьютера, т. е. в какие компьютерные игры играют ваши дети.  </vt:lpstr>
      <vt:lpstr>Слайд 9</vt:lpstr>
      <vt:lpstr>Слайд 10</vt:lpstr>
      <vt:lpstr>Слайд 11</vt:lpstr>
      <vt:lpstr>Слайд 12</vt:lpstr>
      <vt:lpstr>Слайд 13</vt:lpstr>
      <vt:lpstr>Польза компьютерных игр </vt:lpstr>
      <vt:lpstr>А какой же тогда ВРЕД? </vt:lpstr>
      <vt:lpstr>Вреден ли ребенку компьютер?</vt:lpstr>
      <vt:lpstr>Здоровье ребенка и компьютер</vt:lpstr>
      <vt:lpstr>Слайд 18</vt:lpstr>
      <vt:lpstr>Памятка для родителей</vt:lpstr>
      <vt:lpstr>Слайд 20</vt:lpstr>
      <vt:lpstr>К сожалению, это – реальная опасность! </vt:lpstr>
      <vt:lpstr>Семь шагов к спасению от компьютеромании</vt:lpstr>
      <vt:lpstr>Кстати</vt:lpstr>
      <vt:lpstr>Компьютер – друг</vt:lpstr>
      <vt:lpstr>Реальные плюсы</vt:lpstr>
      <vt:lpstr>Компьютер в школе</vt:lpstr>
      <vt:lpstr>Новые образовательные стандарты</vt:lpstr>
      <vt:lpstr>Что может компьютер?</vt:lpstr>
      <vt:lpstr>Компьютер-ребенок-родитель</vt:lpstr>
      <vt:lpstr>Слайд 30</vt:lpstr>
      <vt:lpstr>Вывод</vt:lpstr>
      <vt:lpstr>Уважаемые родители!       Всё в ваших руках!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компьютер</dc:title>
  <dc:subject>безопасность</dc:subject>
  <dc:creator>Стрижак Ю.А.</dc:creator>
  <cp:lastModifiedBy>Admin</cp:lastModifiedBy>
  <cp:revision>61</cp:revision>
  <dcterms:created xsi:type="dcterms:W3CDTF">2011-02-27T18:10:31Z</dcterms:created>
  <dcterms:modified xsi:type="dcterms:W3CDTF">2012-10-31T06:50:40Z</dcterms:modified>
  <cp:category>родительское собрание</cp:category>
</cp:coreProperties>
</file>