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90" r:id="rId5"/>
    <p:sldId id="291" r:id="rId6"/>
    <p:sldId id="260" r:id="rId7"/>
    <p:sldId id="261" r:id="rId8"/>
    <p:sldId id="264" r:id="rId9"/>
    <p:sldId id="262" r:id="rId10"/>
    <p:sldId id="267" r:id="rId11"/>
    <p:sldId id="269" r:id="rId12"/>
    <p:sldId id="270" r:id="rId13"/>
    <p:sldId id="272" r:id="rId14"/>
    <p:sldId id="278" r:id="rId15"/>
    <p:sldId id="275" r:id="rId16"/>
    <p:sldId id="277" r:id="rId17"/>
    <p:sldId id="281" r:id="rId18"/>
    <p:sldId id="273" r:id="rId19"/>
    <p:sldId id="286" r:id="rId20"/>
    <p:sldId id="283" r:id="rId21"/>
    <p:sldId id="282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A92A-4162-43FC-B784-3C4B8F74FDD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CFC5-2238-4174-B7CC-30E1BB42A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Край родной, навек любимый…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Мероприятие посвященное 76-ой годовщине образования Хабаровского края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29 октября 2014 года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: &amp;Rcy;&amp;acy;&amp;scy;&amp;shcy;&amp;icy;&amp;rcy;&amp;yacy;&amp;yacy; &amp;gcy;&amp;ocy;&amp;rcy;&amp;icy;&amp;zcy;&amp;ocy;&amp;ncy;&amp;tcy;&amp;ycy;... &amp;icy;&amp;lcy;&amp;icy; &amp;pcy;&amp;ucy;&amp;tcy;&amp;iecy;&amp;shcy;&amp;iecy;&amp;scy;&amp;tcy;&amp;vcy;&amp;icy;&amp;iecy; &amp;ncy;&amp;acy; &amp;ocy;&amp;scy;&amp;tcy;&amp;rcy;&amp;ocy;&amp;vcy; &amp;Scy;&amp;vcy;&amp;yacy;&amp;tcy;&amp;ocy;&amp;gcy;&amp;ocy; &amp;Icy;&amp;ocy;&amp;ncy;&amp;ycy; -- &amp;Fcy;&amp;ocy;&amp;rcy;&amp;ucy;&amp;mcy; &amp;vcy;&amp;ocy;&amp;dcy;&amp;ncy;&amp;ocy;&amp;mcy;&amp;ocy;&amp;tcy;&amp;ocy;&amp;rcy;&amp;ncy;&amp;icy;&amp;kcy;&amp;ocy;&amp;vcy;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376792" cy="393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&amp;Vcy; &amp;Tcy;&amp;ucy;&amp;gcy;&amp;ucy;&amp;rcy;&amp;ocy;-&amp;CHcy;&amp;ucy;&amp;mcy;&amp;icy;&amp;kcy;&amp;acy;&amp;ncy;&amp;scy;&amp;kcy;&amp;ocy;&amp;mcy; &amp;rcy;&amp;acy;&amp;jcy;&amp;ocy;&amp;ncy;&amp;iecy; &amp;pcy;&amp;ocy;&amp;yacy;&amp;vcy;&amp;icy;&amp;tcy;&amp;scy;&amp;yacy; &amp;ncy;&amp;acy;&amp;tscy;&amp;icy;&amp;ocy;&amp;ncy;&amp;acy;&amp;lcy;&amp;softcy;&amp;ncy;&amp;ycy;&amp;jcy; &amp;pcy;&amp;acy;&amp;rcy;&amp;kcy; &quot;&amp;SHcy;&amp;acy;&amp;ncy;&amp;tcy;&amp;acy;&amp;rcy;&amp;scy;&amp;kcy;&amp;icy;&amp;iecy; &amp;ocy;&amp;scy;&amp;tcy;&amp;rcy;&amp;ocy;&amp;vcy;&amp;acy;&quot;: &amp;Rcy;&amp;Icy;&amp;Acy; &quot;&amp;Vcy;&amp;ocy;&amp;scy;&amp;tcy;&amp;ocy;&amp;kcy;-&amp;Mcy;&amp;iecy;&amp;dcy;&amp;icy;&amp;acy;&quot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96952"/>
            <a:ext cx="5368110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</a:rPr>
              <a:t>Лотосы 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&amp;Lcy;&amp;ocy;&amp;tcy;&amp;ocy;&amp;scy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53689">
            <a:off x="467544" y="260648"/>
            <a:ext cx="381642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&amp;Lcy;&amp;ocy;&amp;tcy;&amp;ocy;&amp;s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539">
            <a:off x="4788024" y="332656"/>
            <a:ext cx="400907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Лотос - символ Будды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212976"/>
            <a:ext cx="6336704" cy="3440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Озеро </a:t>
            </a:r>
            <a:r>
              <a:rPr lang="ru-RU" b="1" i="1" dirty="0" err="1" smtClean="0">
                <a:solidFill>
                  <a:srgbClr val="FF0000"/>
                </a:solidFill>
              </a:rPr>
              <a:t>Амут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зеро Амут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49674" cy="365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&amp;scy; &amp;pcy;&amp;rcy;&amp;acy;&amp;zcy;&amp;dcy;&amp;ncy;&amp;icy;&amp;kcy;&amp;ocy;&amp;mcy; &amp;Kcy;&amp;ocy;&amp;mcy;&amp;scy;&amp;ocy;&amp;mcy;&amp;ocy;&amp;lcy;&amp;softcy;&amp;scy;&amp;kcy;-&amp;ncy;&amp;acy;-&amp;Acy;&amp;mcy;&amp;ucy;&amp;rcy;&amp;iecy; &quot; &amp;Pcy;&amp;ocy;&amp;rcy;&amp;zhcy;&amp;acy;&amp;tcy;&amp;softcy;.&amp;rcy;&amp;ucy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4104456" cy="364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y-PhoTo.Me - &amp;Acy;&amp;vcy;&amp;tcy;&amp;ocy;&amp;rcy;&amp;scy;&amp;kcy;&amp;icy;&amp;iecy; &amp;ocy;&amp;rcy;&amp;icy;&amp;gcy;&amp;icy;&amp;ncy;&amp;acy;&amp;lcy;&amp;softcy;&amp;ncy;&amp;ycy;&amp;iecy; &amp;shcy;&amp;icy;&amp;rcy;&amp;ocy;&amp;kcy;&amp;ocy;&amp;fcy;&amp;ocy;&amp;rcy;&amp;mcy;&amp;acy;&amp;tcy;&amp;ncy;&amp;ycy;&amp;iecy; &amp;fcy;&amp;ocy;&amp;tcy;&amp;ocy; &amp;ocy;&amp;bcy;&amp;ocy;&amp;icy; &amp;ncy;&amp;acy; &amp;rcy;&amp;acy;&amp;bcy;&amp;ocy;&amp;chcy;&amp;icy;&amp;jcy; &amp;scy;&amp;tcy;&amp;ocy;&amp;lcy; - &amp;Ocy;&amp;zcy;&amp;iecy;&amp;rcy;&amp;ocy; &amp;Acy;&amp;mcy;&amp;ucy;&amp;tcy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104985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363272" cy="2016224"/>
          </a:xfrm>
        </p:spPr>
        <p:txBody>
          <a:bodyPr>
            <a:noAutofit/>
          </a:bodyPr>
          <a:lstStyle/>
          <a:p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&amp;CHcy;&amp;icy;&amp;tcy;&amp;acy; / &amp;Gcy;&amp;ocy;&amp;rcy;&amp;ocy;&amp;dcy;&amp;acy; &amp;icy; &amp;rcy;&amp;iecy;&amp;gcy;&amp;icy;&amp;ocy;&amp;ncy;&amp;ycy; / &amp;Mcy;&amp;icy;&amp;rcy;&amp;ocy;&amp;vcy;&amp;ycy;&amp;iecy; &amp;dcy;&amp;ocy;&amp;scy;&amp;tcy;&amp;ocy;&amp;pcy;&amp;rcy;&amp;icy;&amp;mcy;&amp;iecy;&amp;chcy;&amp;acy;&amp;tcy;&amp;iecy;&amp;lcy;&amp;softcy;&amp;ncy;&amp;ocy;&amp;scy;&amp;tcy;&amp;icy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8001056" cy="60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Мост Через Амур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мурский мост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742955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мурский мост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038600" cy="502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Амурский мост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96752"/>
            <a:ext cx="4038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Петроглифы –</a:t>
            </a:r>
            <a:r>
              <a:rPr lang="ru-RU" sz="3200" i="1" dirty="0" smtClean="0">
                <a:solidFill>
                  <a:srgbClr val="FF0000"/>
                </a:solidFill>
              </a:rPr>
              <a:t> древние наскальные рисунки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етроглифы Сикачи-Аляна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278188" cy="41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Петроглифы Сикачи-Алян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4752528" cy="41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ownloads\300px-Петроглифы_Сикачи-Аляна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4290"/>
            <a:ext cx="7776864" cy="616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3610744" cy="579350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20 октября 1938 г. </a:t>
            </a:r>
            <a:r>
              <a:rPr lang="ru-RU" i="1" dirty="0" smtClean="0">
                <a:solidFill>
                  <a:srgbClr val="002060"/>
                </a:solidFill>
              </a:rPr>
              <a:t>день рождения Хабаровского края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&amp;Ecy;&amp;kcy;&amp;scy;&amp;pcy;&amp;iecy;&amp;rcy;&amp;tcy;&amp;ycy; &amp;rcy;&amp;acy;&amp;scy;&amp;kcy;&amp;rcy;&amp;icy;&amp;tcy;&amp;icy;&amp;kcy;&amp;ocy;&amp;vcy;&amp;acy;&amp;lcy;&amp;icy; &amp;pcy;&amp;rcy;&amp;ocy;&amp;iecy;&amp;kcy;&amp;tcy; &amp;icy;&amp;ncy;&amp;vcy;&amp;iecy;&amp;scy;&amp;tcy;&amp;icy;&amp;tscy;&amp;icy;&amp;ocy;&amp;ncy;&amp;ncy;&amp;ocy;&amp;jcy; &amp;scy;&amp;tcy;&amp;rcy;&amp;acy;&amp;tcy;&amp;iecy;&amp;gcy;&amp;icy;&amp;icy; &amp;KHcy;&amp;acy;&amp;bcy;&amp;acy;&amp;rcy;&amp;ocy;&amp;vcy;&amp;scy;&amp;kcy;&amp;ocy;&amp;gcy;&amp;ocy; &amp;kcy;&amp;rcy;&amp;acy;&amp;yacy; : &amp;Ncy;&amp;ocy;&amp;vcy;&amp;ocy;&amp;scy;&amp;tcy;&amp;icy; : &amp;Ncy;&amp;acy;&amp;kcy;&amp;acy;&amp;ncy;&amp;ucy;&amp;ncy;&amp;iecy;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744416" cy="6239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Горный   хребет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Дуссэ</a:t>
            </a:r>
            <a:r>
              <a:rPr lang="ru-RU" b="1" i="1" dirty="0" smtClean="0">
                <a:solidFill>
                  <a:srgbClr val="FF0000"/>
                </a:solidFill>
              </a:rPr>
              <a:t> - </a:t>
            </a:r>
            <a:r>
              <a:rPr lang="ru-RU" b="1" i="1" dirty="0" err="1" smtClean="0">
                <a:solidFill>
                  <a:srgbClr val="FF0000"/>
                </a:solidFill>
              </a:rPr>
              <a:t>Алинь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уссэ-Алинь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735811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Медвежье озеро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Дуссэ-Алинь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4572032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dventure travel. Expeditionary tourism and organizing exped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214422"/>
            <a:ext cx="4357718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Горное озеро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&amp;Dcy;&amp;ucy;&amp;scy;&amp;scy;&amp;iecy;-&amp;Acy;&amp;lcy;&amp;icy;&amp;ncy;&amp;softcy;,&amp;pcy;&amp;iecy;&amp;shcy;&amp;iecy;&amp;khcy;&amp;ocy;&amp;dcy;&amp;ncy;&amp;ycy;&amp;jcy; &amp;mcy;&amp;acy;&amp;rcy;&amp;shcy;&amp;rcy;&amp;ucy;&amp;tcy; &amp;icy; &amp;scy;&amp;pcy;&amp;lcy;&amp;acy;&amp;vcy; &amp;pcy;&amp;ocy; &amp;rcy;&amp;iecy;&amp;kcy;&amp;iecy; &amp;Bcy;&amp;ucy;&amp;rcy;&amp;iecy;&amp;yacy; &amp;KHcy;&amp;acy;&amp;bcy;&amp;acy;&amp;rcy;&amp;ocy;&amp;vcy;&amp;scy;&amp;kcy;&amp;icy;&amp;jcy; &amp;kcy;&amp;rcy;&amp;acy;&amp;jcy;,&amp;Dcy;&amp;ucy;&amp;scy;&amp;scy;&amp;iecy;-&amp;Acy;&amp;lcy;&amp;icy;&amp;ncy;&amp;softcy; (&amp;KHcy;&amp;acy;&amp;bcy;&amp;acy;&amp;rcy;&amp;ocy;&amp;vcy;&amp;scy;&amp;kcy;&amp;icy;&amp;jcy; &amp;kcy;&amp;rcy;&amp;acy;&amp;jcy;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00200"/>
            <a:ext cx="7858179" cy="4829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Озеро </a:t>
            </a:r>
            <a:r>
              <a:rPr lang="ru-RU" b="1" i="1" dirty="0" err="1" smtClean="0">
                <a:solidFill>
                  <a:srgbClr val="002060"/>
                </a:solidFill>
              </a:rPr>
              <a:t>Корбохон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&amp;ocy;&amp;zcy;&amp;iecy;&amp;rcy;&amp;ocy; &amp;Kcy;&amp;ocy;&amp;rcy;&amp;bcy;&amp;ocy;&amp;khcy;&amp;ocy;&amp;ncy; - &amp;fcy;&amp;ocy;&amp;tcy;&amp;ocy; &amp;vcy; &amp;acy;&amp;lcy;&amp;softcy;&amp;bcy;&amp;ocy;&amp;mcy;&amp;iecy; &amp;Ncy;&amp;acy; &amp;khcy;&amp;rcy;&amp;iecy;&amp;bcy;&amp;iecy;&amp;tcy; &amp;Dcy;&amp;ucy;&amp;scy;&amp;scy;&amp;iecy;-&amp;Acy;&amp;lcy;&amp;icy;&amp;ncy;&amp;softcy;, &amp;Acy;&amp;vcy;&amp;tcy;&amp;ocy;&amp;rcy;: &amp;Icy;&amp;gcy;&amp;ocy;&amp;rcy;&amp;softcy; &amp;Scy;&amp;iecy;&amp;rcy;&amp;dcy;&amp;yucy;&amp;kcy;&amp;ocy;&amp;vcy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7858179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Площадь Хабаровского края – 780,6 тыс.кв.км.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Омывается двумя морями: Охотским и Японским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Хабаровский  край состоит из 17 районов, 7 городов, 24 поселков городского типа, 186 сел.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Icy;&amp;Mcy;&amp;Pcy;&amp;IEcy;&amp;Rcy;&amp;Icy;&amp;Acy;&amp;Lcy; &amp;acy;&amp;gcy;&amp;iecy;&amp;ncy;&amp;tcy;&amp;scy;&amp;tcy;&amp;vcy;&amp;ocy; &amp;ncy;&amp;iecy;&amp;dcy;&amp;vcy;&amp;icy;&amp;zhcy;&amp;icy;&amp;mcy;&amp;ocy;&amp;scy;&amp;tcy;&amp;icy; - &amp;Gcy;&amp;lcy;&amp;acy;&amp;vcy;&amp;ncy;&amp;acy;&amp;yacy; &amp;scy;&amp;tcy;&amp;rcy;&amp;acy;&amp;ncy;&amp;icy;&amp;ts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710262" cy="314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алена\Downloads\9580khabkrai_adm_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528223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Семь чудес Хабаровского края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1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02569">
            <a:off x="453580" y="1326044"/>
            <a:ext cx="3951233" cy="25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C:\Documents and Settings\User\Рабочий стол\2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4263132" cy="284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C:\Documents and Settings\User\Рабочий стол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1672">
            <a:off x="4716016" y="1052736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Амурский тигр -Царь тайги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мурский тигр фото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721523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мурский тигр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211960" cy="3282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1" name="Picture 1" descr="C:\Documents and Settings\User\Рабочий стол\953588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770107" cy="6097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Documents and Settings\User\Рабочий стол\siberieatigrisaltaica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12976"/>
            <a:ext cx="3810000" cy="3264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Шантарские</a:t>
            </a:r>
            <a:r>
              <a:rPr lang="ru-RU" b="1" i="1" dirty="0" smtClean="0">
                <a:solidFill>
                  <a:srgbClr val="FF0000"/>
                </a:solidFill>
              </a:rPr>
              <a:t> острова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&amp;Mcy;&amp;acy;&amp;gcy;&amp;acy;&amp;dcy;&amp;acy;&amp;ncy; - &amp;Dcy;&amp;acy;&amp;lcy;&amp;softcy;&amp;ncy;&amp;icy;&amp;jcy; &amp;Vcy;&amp;ocy;&amp;scy;&amp;tcy;&amp;ocy;&amp;kcy; - &amp;Vcy; &amp;Ocy;&amp;khcy;&amp;ocy;&amp;tcy;&amp;scy;&amp;kcy;&amp;ocy;&amp;mcy; &amp;mcy;&amp;ocy;&amp;rcy;&amp;iecy; &amp;bcy;&amp;iecy;&amp;scy;&amp;scy;&amp;lcy;&amp;iecy;&amp;dcy;&amp;ncy;&amp;ocy; &amp;icy;&amp;scy;&amp;chcy;&amp;iecy;&amp;zcy;&amp;lcy;&amp;ocy;…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62000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Шантарские остров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8640"/>
            <a:ext cx="8501122" cy="631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&amp;Ncy;&amp;ocy;&amp;vcy;&amp;ocy;&amp;scy;&amp;tcy;&amp;icy; &amp;Dcy;&amp;acy;&amp;lcy;&amp;softcy;&amp;ncy;&amp;iecy;&amp;vcy;&amp;ocy;&amp;scy;&amp;tcy;&amp;ocy;&amp;chcy;&amp;ncy;&amp;ycy;&amp;jcy; &amp;mcy;&amp;ocy;&amp;rcy;&amp;scy;&amp;kcy;&amp;ocy;&amp;jcy; &amp;bcy;&amp;icy;&amp;ocy;&amp;scy;&amp;fcy;&amp;iecy;&amp;rcy;&amp;ncy;&amp;ycy;&amp;jcy; &amp;zcy;&amp;acy;&amp;pcy;&amp;ocy;&amp;vcy;&amp;iecy;&amp;dcy;&amp;ncy;&amp;icy;&amp;kcy; &amp;Dcy;&amp;Vcy;&amp;Ocy; &amp;Rcy;&amp;Acy;…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0752"/>
            <a:ext cx="3635896" cy="2927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74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Край родной, навек любимый…</vt:lpstr>
      <vt:lpstr>Слайд 2</vt:lpstr>
      <vt:lpstr>Слайд 3</vt:lpstr>
      <vt:lpstr>Слайд 4</vt:lpstr>
      <vt:lpstr>Семь чудес Хабаровского края</vt:lpstr>
      <vt:lpstr>Амурский тигр -Царь тайги</vt:lpstr>
      <vt:lpstr>Слайд 7</vt:lpstr>
      <vt:lpstr>Шантарские острова</vt:lpstr>
      <vt:lpstr>Слайд 9</vt:lpstr>
      <vt:lpstr>Слайд 10</vt:lpstr>
      <vt:lpstr>Лотосы </vt:lpstr>
      <vt:lpstr>Слайд 12</vt:lpstr>
      <vt:lpstr>Озеро Амут </vt:lpstr>
      <vt:lpstr>Слайд 14</vt:lpstr>
      <vt:lpstr>Слайд 15</vt:lpstr>
      <vt:lpstr>Мост Через Амур </vt:lpstr>
      <vt:lpstr>Слайд 17</vt:lpstr>
      <vt:lpstr>Петроглифы – древние наскальные рисунки</vt:lpstr>
      <vt:lpstr>Слайд 19</vt:lpstr>
      <vt:lpstr>Горный   хребет  Дуссэ - Алинь</vt:lpstr>
      <vt:lpstr>Медвежье озеро</vt:lpstr>
      <vt:lpstr>Горное озеро</vt:lpstr>
      <vt:lpstr>Озеро Корбохон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User</cp:lastModifiedBy>
  <cp:revision>51</cp:revision>
  <dcterms:created xsi:type="dcterms:W3CDTF">2014-10-09T22:30:17Z</dcterms:created>
  <dcterms:modified xsi:type="dcterms:W3CDTF">2014-12-09T12:18:45Z</dcterms:modified>
</cp:coreProperties>
</file>