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Layouts/slideLayout3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tags/tag16.xml" ContentType="application/vnd.openxmlformats-officedocument.presentationml.tags+xml"/>
  <Override PartName="/ppt/tags/tag14.xml" ContentType="application/vnd.openxmlformats-officedocument.presentationml.tags+xml"/>
  <Override PartName="/ppt/tags/tag12.xml" ContentType="application/vnd.openxmlformats-officedocument.presentationml.tags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ags/tag7.xml" ContentType="application/vnd.openxmlformats-officedocument.presentationml.tags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15.xml" ContentType="application/vnd.openxmlformats-officedocument.presentationml.tags+xml"/>
  <Default Extension="gif" ContentType="image/gif"/>
  <Override PartName="/ppt/tags/tag13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</p:sldMasterIdLst>
  <p:sldIdLst>
    <p:sldId id="256" r:id="rId5"/>
    <p:sldId id="257" r:id="rId6"/>
    <p:sldId id="258" r:id="rId7"/>
    <p:sldId id="259" r:id="rId8"/>
    <p:sldId id="260" r:id="rId9"/>
    <p:sldId id="276" r:id="rId10"/>
    <p:sldId id="261" r:id="rId11"/>
    <p:sldId id="262" r:id="rId12"/>
    <p:sldId id="263" r:id="rId13"/>
    <p:sldId id="264" r:id="rId14"/>
    <p:sldId id="265" r:id="rId15"/>
    <p:sldId id="272" r:id="rId16"/>
    <p:sldId id="266" r:id="rId17"/>
    <p:sldId id="27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33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image" Target="../media/image2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4" Type="http://schemas.openxmlformats.org/officeDocument/2006/relationships/image" Target="../media/image4.jpe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4" Type="http://schemas.openxmlformats.org/officeDocument/2006/relationships/image" Target="../media/image4.jpe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4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2B08B594-BDE6-4032-B8EB-89E681DD55FA}" type="datetimeFigureOut">
              <a:rPr lang="ru-RU" smtClean="0"/>
              <a:pPr/>
              <a:t>31.10.2012</a:t>
            </a:fld>
            <a:endParaRPr lang="ru-RU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2D1FA61-E507-4FBC-98AE-A13EE6B1C8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08B594-BDE6-4032-B8EB-89E681DD55FA}" type="datetimeFigureOut">
              <a:rPr lang="ru-RU" smtClean="0"/>
              <a:pPr/>
              <a:t>31.10.2012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D1FA61-E507-4FBC-98AE-A13EE6B1C8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08B594-BDE6-4032-B8EB-89E681DD55FA}" type="datetimeFigureOut">
              <a:rPr lang="ru-RU" smtClean="0"/>
              <a:pPr/>
              <a:t>31.10.2012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D1FA61-E507-4FBC-98AE-A13EE6B1C8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4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7C6B135-7A59-4238-ACC7-7E91594AF25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0A989F-D1AF-4CE0-8562-0A622624C7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4EDE00-F06B-4DFC-B6F4-0C4094EDB9A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447CF1-1E95-4B66-A699-782A991BBA4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7DF9AA-380C-4031-96BC-855BA0DDD2D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03C249-8723-43D9-A3F0-403F73493E1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BA3252-3F33-48FA-AC6F-D334A4DBC06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1FCBA3-9AD9-4904-9971-13ACBD79B0D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08B594-BDE6-4032-B8EB-89E681DD55FA}" type="datetimeFigureOut">
              <a:rPr lang="ru-RU" smtClean="0"/>
              <a:pPr/>
              <a:t>31.10.2012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D1FA61-E507-4FBC-98AE-A13EE6B1C8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A4BAFC-A246-4856-AD71-C4BB94CCFBD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239795-56A0-4D84-8462-320D267CAB4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5264AD-690B-49D2-91CC-EEDF479EFC1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4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2B08B594-BDE6-4032-B8EB-89E681DD55FA}" type="datetimeFigureOut">
              <a:rPr lang="ru-RU" smtClean="0"/>
              <a:pPr/>
              <a:t>31.10.2012</a:t>
            </a:fld>
            <a:endParaRPr lang="ru-RU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2D1FA61-E507-4FBC-98AE-A13EE6B1C8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08B594-BDE6-4032-B8EB-89E681DD55FA}" type="datetimeFigureOut">
              <a:rPr lang="ru-RU" smtClean="0"/>
              <a:pPr/>
              <a:t>31.10.2012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D1FA61-E507-4FBC-98AE-A13EE6B1C8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08B594-BDE6-4032-B8EB-89E681DD55FA}" type="datetimeFigureOut">
              <a:rPr lang="ru-RU" smtClean="0"/>
              <a:pPr/>
              <a:t>31.10.2012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D1FA61-E507-4FBC-98AE-A13EE6B1C8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08B594-BDE6-4032-B8EB-89E681DD55FA}" type="datetimeFigureOut">
              <a:rPr lang="ru-RU" smtClean="0"/>
              <a:pPr/>
              <a:t>31.10.2012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D1FA61-E507-4FBC-98AE-A13EE6B1C8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08B594-BDE6-4032-B8EB-89E681DD55FA}" type="datetimeFigureOut">
              <a:rPr lang="ru-RU" smtClean="0"/>
              <a:pPr/>
              <a:t>31.10.2012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D1FA61-E507-4FBC-98AE-A13EE6B1C8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08B594-BDE6-4032-B8EB-89E681DD55FA}" type="datetimeFigureOut">
              <a:rPr lang="ru-RU" smtClean="0"/>
              <a:pPr/>
              <a:t>31.10.2012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D1FA61-E507-4FBC-98AE-A13EE6B1C8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08B594-BDE6-4032-B8EB-89E681DD55FA}" type="datetimeFigureOut">
              <a:rPr lang="ru-RU" smtClean="0"/>
              <a:pPr/>
              <a:t>31.10.2012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D1FA61-E507-4FBC-98AE-A13EE6B1C8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08B594-BDE6-4032-B8EB-89E681DD55FA}" type="datetimeFigureOut">
              <a:rPr lang="ru-RU" smtClean="0"/>
              <a:pPr/>
              <a:t>31.10.2012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D1FA61-E507-4FBC-98AE-A13EE6B1C8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08B594-BDE6-4032-B8EB-89E681DD55FA}" type="datetimeFigureOut">
              <a:rPr lang="ru-RU" smtClean="0"/>
              <a:pPr/>
              <a:t>31.10.2012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D1FA61-E507-4FBC-98AE-A13EE6B1C8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08B594-BDE6-4032-B8EB-89E681DD55FA}" type="datetimeFigureOut">
              <a:rPr lang="ru-RU" smtClean="0"/>
              <a:pPr/>
              <a:t>31.10.2012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D1FA61-E507-4FBC-98AE-A13EE6B1C8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08B594-BDE6-4032-B8EB-89E681DD55FA}" type="datetimeFigureOut">
              <a:rPr lang="ru-RU" smtClean="0"/>
              <a:pPr/>
              <a:t>31.10.2012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D1FA61-E507-4FBC-98AE-A13EE6B1C8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08B594-BDE6-4032-B8EB-89E681DD55FA}" type="datetimeFigureOut">
              <a:rPr lang="ru-RU" smtClean="0"/>
              <a:pPr/>
              <a:t>31.10.2012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D1FA61-E507-4FBC-98AE-A13EE6B1C8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4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56E2D44-8310-4100-8C8B-F33945D1F05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6BD342-6EB2-42F0-8938-3E71B72FA0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B390B3-8F18-4E96-907D-04694A2E3B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4DBE71-3827-4689-9E0F-FF3DE88D9BE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401D83-5F0D-434C-8707-1FCBFC139E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E60E7C-3D60-4DB3-B704-27E67C91056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08B594-BDE6-4032-B8EB-89E681DD55FA}" type="datetimeFigureOut">
              <a:rPr lang="ru-RU" smtClean="0"/>
              <a:pPr/>
              <a:t>31.10.2012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D1FA61-E507-4FBC-98AE-A13EE6B1C8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23C3F6-45F8-4BEE-96A8-FEC20D18C24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DCAB8B-14DF-41E8-9A26-63873CA1ADB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642A07-9249-43A1-AC85-9D3E1774B41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4A4E6C-8BE0-43D1-90D9-C7C5FFFD11C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7D63A4-5D36-48B2-9AE9-0851E3BA37F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08B594-BDE6-4032-B8EB-89E681DD55FA}" type="datetimeFigureOut">
              <a:rPr lang="ru-RU" smtClean="0"/>
              <a:pPr/>
              <a:t>31.10.2012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D1FA61-E507-4FBC-98AE-A13EE6B1C8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08B594-BDE6-4032-B8EB-89E681DD55FA}" type="datetimeFigureOut">
              <a:rPr lang="ru-RU" smtClean="0"/>
              <a:pPr/>
              <a:t>31.10.2012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D1FA61-E507-4FBC-98AE-A13EE6B1C8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08B594-BDE6-4032-B8EB-89E681DD55FA}" type="datetimeFigureOut">
              <a:rPr lang="ru-RU" smtClean="0"/>
              <a:pPr/>
              <a:t>31.10.2012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D1FA61-E507-4FBC-98AE-A13EE6B1C8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08B594-BDE6-4032-B8EB-89E681DD55FA}" type="datetimeFigureOut">
              <a:rPr lang="ru-RU" smtClean="0"/>
              <a:pPr/>
              <a:t>31.10.2012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D1FA61-E507-4FBC-98AE-A13EE6B1C8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08B594-BDE6-4032-B8EB-89E681DD55FA}" type="datetimeFigureOut">
              <a:rPr lang="ru-RU" smtClean="0"/>
              <a:pPr/>
              <a:t>31.10.2012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D1FA61-E507-4FBC-98AE-A13EE6B1C8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ags" Target="../tags/tag9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ags" Target="../tags/tag1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ags" Target="../tags/tag13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ags" Target="../tags/tag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2B08B594-BDE6-4032-B8EB-89E681DD55FA}" type="datetimeFigureOut">
              <a:rPr lang="ru-RU" smtClean="0"/>
              <a:pPr/>
              <a:t>31.10.2012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2D1FA61-E507-4FBC-98AE-A13EE6B1C8C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52B6747-7D2B-4781-A236-5D4884981096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2B08B594-BDE6-4032-B8EB-89E681DD55FA}" type="datetimeFigureOut">
              <a:rPr lang="ru-RU" smtClean="0"/>
              <a:pPr/>
              <a:t>31.10.2012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2D1FA61-E507-4FBC-98AE-A13EE6B1C8C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D0F7C08-9D16-4821-B276-310B483CE85B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2.xml"/><Relationship Id="rId5" Type="http://schemas.openxmlformats.org/officeDocument/2006/relationships/slide" Target="slide2.xml"/><Relationship Id="rId4" Type="http://schemas.openxmlformats.org/officeDocument/2006/relationships/image" Target="../media/image4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2.xml"/><Relationship Id="rId6" Type="http://schemas.openxmlformats.org/officeDocument/2006/relationships/slide" Target="slide2.xml"/><Relationship Id="rId5" Type="http://schemas.openxmlformats.org/officeDocument/2006/relationships/image" Target="../media/image50.jpeg"/><Relationship Id="rId4" Type="http://schemas.openxmlformats.org/officeDocument/2006/relationships/image" Target="../media/image49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gif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slide" Target="slide7.xml"/><Relationship Id="rId7" Type="http://schemas.openxmlformats.org/officeDocument/2006/relationships/slide" Target="slide12.xml"/><Relationship Id="rId2" Type="http://schemas.openxmlformats.org/officeDocument/2006/relationships/slide" Target="slide3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11.xml"/><Relationship Id="rId5" Type="http://schemas.openxmlformats.org/officeDocument/2006/relationships/slide" Target="slide10.xml"/><Relationship Id="rId4" Type="http://schemas.openxmlformats.org/officeDocument/2006/relationships/slide" Target="slide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3.jpeg"/><Relationship Id="rId7" Type="http://schemas.openxmlformats.org/officeDocument/2006/relationships/slide" Target="slide2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10" Type="http://schemas.openxmlformats.org/officeDocument/2006/relationships/image" Target="../media/image29.jpeg"/><Relationship Id="rId4" Type="http://schemas.openxmlformats.org/officeDocument/2006/relationships/image" Target="../media/image24.jpeg"/><Relationship Id="rId9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2.xml"/><Relationship Id="rId6" Type="http://schemas.openxmlformats.org/officeDocument/2006/relationships/slide" Target="slide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71604" y="1214422"/>
            <a:ext cx="5756705" cy="41549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extrusionH="57150"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ru-RU" sz="88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Народная</a:t>
            </a:r>
          </a:p>
          <a:p>
            <a:pPr algn="ctr"/>
            <a:r>
              <a:rPr lang="ru-RU" sz="88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медицина</a:t>
            </a:r>
          </a:p>
          <a:p>
            <a:pPr algn="ctr"/>
            <a:r>
              <a:rPr lang="ru-RU" sz="88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ненцев</a:t>
            </a:r>
            <a:endParaRPr lang="ru-RU" sz="8800" b="1" cap="none" spc="0" dirty="0">
              <a:ln>
                <a:solidFill>
                  <a:srgbClr val="FF0000"/>
                </a:solidFill>
              </a:ln>
              <a:solidFill>
                <a:srgbClr val="FF0000"/>
              </a:solidFill>
              <a:effectLst/>
            </a:endParaRPr>
          </a:p>
        </p:txBody>
      </p:sp>
      <p:pic>
        <p:nvPicPr>
          <p:cNvPr id="5" name="Рисунок 4" descr="http://gublibrary.ru/pub/medicina_nencev/Brusnika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786578" y="3971290"/>
            <a:ext cx="1900555" cy="28867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Рисунок 5" descr="http://gublibrary.ru/pub/medicina_nencev/Byryi%20medved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42844" y="5143512"/>
            <a:ext cx="2714644" cy="15716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HeroicExtremeRightFacing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Рисунок 6" descr="http://gublibrary.ru/pub/medicina_nencev/Mokh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714744" y="214290"/>
            <a:ext cx="1714512" cy="15001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isometricOffAxis1Right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review.php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072198" y="214290"/>
            <a:ext cx="1905000" cy="18002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 descr="pic00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643570" y="4214818"/>
            <a:ext cx="3108960" cy="23317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 descr="prigiganie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42844" y="2143116"/>
            <a:ext cx="4585987" cy="360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214282" y="857232"/>
            <a:ext cx="415607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Лечение прижиганием</a:t>
            </a:r>
            <a:endParaRPr lang="ru-RU" sz="28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14942" y="2928934"/>
            <a:ext cx="362394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Лечение иглоукалыванием</a:t>
            </a:r>
            <a:endParaRPr lang="ru-RU" sz="2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Стрелка вверх 6"/>
          <p:cNvSpPr/>
          <p:nvPr/>
        </p:nvSpPr>
        <p:spPr>
          <a:xfrm>
            <a:off x="6715140" y="2143116"/>
            <a:ext cx="428628" cy="64294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верх 7"/>
          <p:cNvSpPr/>
          <p:nvPr/>
        </p:nvSpPr>
        <p:spPr>
          <a:xfrm rot="10800000">
            <a:off x="6715140" y="3429000"/>
            <a:ext cx="428628" cy="64294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верх 8"/>
          <p:cNvSpPr/>
          <p:nvPr/>
        </p:nvSpPr>
        <p:spPr>
          <a:xfrm rot="10800000">
            <a:off x="2071670" y="1428736"/>
            <a:ext cx="428628" cy="64294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лево 9">
            <a:hlinkClick r:id="rId5" action="ppaction://hlinksldjump"/>
          </p:cNvPr>
          <p:cNvSpPr/>
          <p:nvPr/>
        </p:nvSpPr>
        <p:spPr>
          <a:xfrm>
            <a:off x="4714876" y="6215082"/>
            <a:ext cx="714380" cy="42862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73494563_4056original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42844" y="142852"/>
            <a:ext cx="3840000" cy="288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cat_scharkov_kolotushki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286248" y="142852"/>
            <a:ext cx="4382609" cy="252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бубен.gif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786314" y="3357562"/>
            <a:ext cx="3248025" cy="3200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izgnanie_zlogo_duha_shamanom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42910" y="3357562"/>
            <a:ext cx="2318400" cy="288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857224" y="6143644"/>
            <a:ext cx="194110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Камлание</a:t>
            </a:r>
            <a:endParaRPr lang="ru-RU" sz="28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72066" y="2786058"/>
            <a:ext cx="309353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Бубен и колотушка</a:t>
            </a:r>
            <a:endParaRPr lang="ru-RU" sz="2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" name="Стрелка влево 9">
            <a:hlinkClick r:id="rId6" action="ppaction://hlinksldjump"/>
          </p:cNvPr>
          <p:cNvSpPr/>
          <p:nvPr/>
        </p:nvSpPr>
        <p:spPr>
          <a:xfrm>
            <a:off x="8215338" y="6286520"/>
            <a:ext cx="714380" cy="42862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апирус Эберса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500034" y="785794"/>
            <a:ext cx="3429024" cy="25266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 descr="Materia medica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214942" y="3571876"/>
            <a:ext cx="3071834" cy="31432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 descr="dioskorid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786446" y="285728"/>
            <a:ext cx="1825938" cy="25717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Теофраст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071538" y="3714752"/>
            <a:ext cx="2143140" cy="29289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428596" y="214290"/>
            <a:ext cx="349390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Папирус </a:t>
            </a:r>
            <a:r>
              <a:rPr lang="ru-RU" sz="32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Эберса</a:t>
            </a:r>
            <a:endParaRPr lang="ru-RU" sz="32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00100" y="3214686"/>
            <a:ext cx="215674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Теофраст</a:t>
            </a:r>
            <a:endParaRPr lang="ru-RU" sz="32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643570" y="2928934"/>
            <a:ext cx="241328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Диоскорид</a:t>
            </a:r>
            <a:endParaRPr lang="ru-RU" sz="32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42844" y="4286256"/>
            <a:ext cx="3267075" cy="24479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 descr="33.gif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929190" y="1643050"/>
            <a:ext cx="4048125" cy="3657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 descr="4022-farmaceft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57158" y="142852"/>
            <a:ext cx="2786082" cy="24765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4286248" y="714356"/>
            <a:ext cx="398795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Приготовление лекарств</a:t>
            </a:r>
            <a:endParaRPr lang="ru-RU" sz="2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3143248"/>
            <a:ext cx="446622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Знание дозировки лекарств</a:t>
            </a:r>
            <a:endParaRPr lang="ru-RU" sz="2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86182" y="5715016"/>
            <a:ext cx="408586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Отпуск лекарств в аптеке</a:t>
            </a:r>
            <a:endParaRPr lang="ru-RU" sz="2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88863" y="2967335"/>
            <a:ext cx="77662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Спасибо за внимание</a:t>
            </a:r>
            <a:endParaRPr lang="ru-RU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357430"/>
            <a:ext cx="2864246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Истоки</a:t>
            </a:r>
          </a:p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народного</a:t>
            </a:r>
          </a:p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лечения</a:t>
            </a:r>
          </a:p>
        </p:txBody>
      </p:sp>
      <p:sp>
        <p:nvSpPr>
          <p:cNvPr id="3" name="Стрелка вправо 2"/>
          <p:cNvSpPr/>
          <p:nvPr/>
        </p:nvSpPr>
        <p:spPr>
          <a:xfrm rot="19841015">
            <a:off x="2515361" y="1477432"/>
            <a:ext cx="857256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право 3"/>
          <p:cNvSpPr/>
          <p:nvPr/>
        </p:nvSpPr>
        <p:spPr>
          <a:xfrm rot="21002904">
            <a:off x="2804293" y="2357916"/>
            <a:ext cx="857256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4"/>
          <p:cNvSpPr/>
          <p:nvPr/>
        </p:nvSpPr>
        <p:spPr>
          <a:xfrm>
            <a:off x="2928926" y="3214686"/>
            <a:ext cx="857256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 rot="663682">
            <a:off x="2876937" y="4080086"/>
            <a:ext cx="857256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 rot="1758079">
            <a:off x="2443944" y="4977814"/>
            <a:ext cx="857256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143372" y="4071942"/>
            <a:ext cx="389767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hlinkClick r:id="rId2" action="ppaction://hlinksldjump"/>
              </a:rPr>
              <a:t>Лечение травами</a:t>
            </a:r>
            <a:endParaRPr lang="ru-RU" sz="32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357554" y="5143512"/>
            <a:ext cx="5942396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hlinkClick r:id="rId3" action="ppaction://hlinksldjump"/>
              </a:rPr>
              <a:t>Использование средств</a:t>
            </a:r>
          </a:p>
          <a:p>
            <a:r>
              <a:rPr lang="ru-RU" sz="32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hlinkClick r:id="rId3" action="ppaction://hlinksldjump"/>
              </a:rPr>
              <a:t>животного происхождения</a:t>
            </a:r>
            <a:endParaRPr lang="ru-RU" sz="32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143372" y="3000372"/>
            <a:ext cx="404892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hlinkClick r:id="rId4" action="ppaction://hlinksldjump"/>
              </a:rPr>
              <a:t>Народная гигиена</a:t>
            </a:r>
            <a:endParaRPr lang="ru-RU" sz="32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729380" y="500042"/>
            <a:ext cx="5087098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hlinkClick r:id="rId5" action="ppaction://hlinksldjump"/>
              </a:rPr>
              <a:t>Лечение прижиганием,</a:t>
            </a:r>
          </a:p>
          <a:p>
            <a:pPr algn="ctr"/>
            <a:r>
              <a:rPr lang="ru-RU" sz="32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hlinkClick r:id="rId5" action="ppaction://hlinksldjump"/>
              </a:rPr>
              <a:t>иглоукалыванием</a:t>
            </a:r>
            <a:endParaRPr lang="ru-RU" sz="32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143372" y="2000240"/>
            <a:ext cx="479419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hlinkClick r:id="rId6" action="ppaction://hlinksldjump"/>
              </a:rPr>
              <a:t>Лечение шаманством</a:t>
            </a:r>
            <a:endParaRPr lang="ru-RU" sz="32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pic>
        <p:nvPicPr>
          <p:cNvPr id="13" name="Рисунок 12" descr="apteka-logo.jp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screen"/>
          <a:srcRect/>
          <a:stretch>
            <a:fillRect/>
          </a:stretch>
        </p:blipFill>
        <p:spPr>
          <a:xfrm>
            <a:off x="500034" y="571480"/>
            <a:ext cx="1064657" cy="10001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artDeco"/>
            <a:contourClr>
              <a:srgbClr val="969696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1566858_1238009533_bereza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143240" y="642918"/>
            <a:ext cx="2596812" cy="31432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/>
            <a:contourClr>
              <a:srgbClr val="969696"/>
            </a:contourClr>
          </a:sp3d>
        </p:spPr>
      </p:pic>
      <p:pic>
        <p:nvPicPr>
          <p:cNvPr id="3" name="Рисунок 2" descr="12344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85720" y="642918"/>
            <a:ext cx="2128359" cy="31432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 descr="c4b860f1042a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286512" y="642918"/>
            <a:ext cx="2357454" cy="31432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3643306" y="4000504"/>
            <a:ext cx="161076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Берёза</a:t>
            </a:r>
            <a:endParaRPr lang="ru-RU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4000504"/>
            <a:ext cx="2482796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Березовый</a:t>
            </a:r>
          </a:p>
          <a:p>
            <a:pPr algn="ctr"/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сок</a:t>
            </a:r>
            <a:endParaRPr lang="ru-RU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000892" y="4000504"/>
            <a:ext cx="109998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Чага</a:t>
            </a:r>
            <a:endParaRPr lang="ru-RU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arix-decidua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42844" y="142852"/>
            <a:ext cx="3333750" cy="44386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 descr="listvenniza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500694" y="142852"/>
            <a:ext cx="3495211" cy="288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 descr="images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500694" y="3357562"/>
            <a:ext cx="2214578" cy="32408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285720" y="4643446"/>
            <a:ext cx="285969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Лиственница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143372" y="1214422"/>
            <a:ext cx="118859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Хвоя</a:t>
            </a:r>
            <a:endParaRPr lang="ru-RU" sz="32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29058" y="4786322"/>
            <a:ext cx="150759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Смола</a:t>
            </a:r>
            <a:endParaRPr lang="ru-RU" sz="32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13-017-JAgel-olenij-mokh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42844" y="142852"/>
            <a:ext cx="3863414" cy="288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 descr="15 ягель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42844" y="3857628"/>
            <a:ext cx="3840000" cy="288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642910" y="3000372"/>
            <a:ext cx="22220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Ягель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7" name="Рисунок 6" descr="Накипные лишайники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857884" y="142852"/>
            <a:ext cx="2214578" cy="28665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 descr="Накипные лишайники 2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214942" y="3857628"/>
            <a:ext cx="3810000" cy="2857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4357686" y="3071810"/>
            <a:ext cx="464582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Накипные лишайники</a:t>
            </a:r>
            <a:endParaRPr lang="ru-RU" sz="32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0" name="Рисунок 9" descr="Сфагнум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6260289" y="4698000"/>
            <a:ext cx="2883711" cy="216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Рисунок 10" descr="Сфагнум2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1857356" y="2285992"/>
            <a:ext cx="5400675" cy="24193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Рисунок 11" descr="Сфагнум 3.jpg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142844" y="142852"/>
            <a:ext cx="2880000" cy="216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Прямоугольник 12"/>
          <p:cNvSpPr/>
          <p:nvPr/>
        </p:nvSpPr>
        <p:spPr>
          <a:xfrm>
            <a:off x="3857620" y="785794"/>
            <a:ext cx="1552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Мох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857488" y="5143512"/>
            <a:ext cx="31555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сфагнум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9" grpId="0"/>
      <p:bldP spid="9" grpId="1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8068142_Bagulnik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27000" y="95250"/>
            <a:ext cx="3600000" cy="270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 descr="Bagul3nik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643702" y="3143248"/>
            <a:ext cx="2160000" cy="2659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 descr="75378372_1459968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071934" y="3143248"/>
            <a:ext cx="2412000" cy="360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1227877725_2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42844" y="3143248"/>
            <a:ext cx="3779528" cy="360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6429388" y="2428868"/>
            <a:ext cx="258628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Багульник</a:t>
            </a:r>
            <a:endParaRPr lang="ru-RU" sz="36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7" name="Рисунок 6" descr="bagulnik_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3929058" y="142852"/>
            <a:ext cx="3600000" cy="22702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Стрелка влево 7">
            <a:hlinkClick r:id="rId7" action="ppaction://hlinksldjump"/>
          </p:cNvPr>
          <p:cNvSpPr/>
          <p:nvPr/>
        </p:nvSpPr>
        <p:spPr>
          <a:xfrm>
            <a:off x="7858148" y="6215082"/>
            <a:ext cx="714380" cy="42862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Documents and Settings\Admin\Мои документы\Мои рисунки\ЯМАЛ\Морошка1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2714612" y="142852"/>
            <a:ext cx="3360000" cy="252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7" name="Picture 3" descr="C:\Documents and Settings\Admin\Мои документы\Мои рисунки\ЯМАЛ\yag2.jp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142844" y="4143380"/>
            <a:ext cx="3689484" cy="252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8" name="Picture 4" descr="C:\Documents and Settings\Admin\Мои документы\Мои рисунки\ЯМАЛ\yag3.jpg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6500826" y="2428868"/>
            <a:ext cx="2424328" cy="360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Прямоугольник 11"/>
          <p:cNvSpPr/>
          <p:nvPr/>
        </p:nvSpPr>
        <p:spPr>
          <a:xfrm>
            <a:off x="3214678" y="2643182"/>
            <a:ext cx="252024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Морошка</a:t>
            </a:r>
            <a:endParaRPr lang="ru-RU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28596" y="3143248"/>
            <a:ext cx="258410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Брусника</a:t>
            </a:r>
            <a:endParaRPr lang="ru-RU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385941" y="1571612"/>
            <a:ext cx="25281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Голубика</a:t>
            </a:r>
            <a:endParaRPr lang="ru-RU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12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568bk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286512" y="142852"/>
            <a:ext cx="2520000" cy="35886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 descr="2582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42844" y="142852"/>
            <a:ext cx="4241861" cy="288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 descr="ussuriysk-prodam_nastoyku_panta_dalnevostochnogo_olenya_ussuriysk_1485.jpe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143636" y="3857628"/>
            <a:ext cx="2857520" cy="28575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13137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42844" y="3857628"/>
            <a:ext cx="4241861" cy="288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4000496" y="3000372"/>
            <a:ext cx="18261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Пант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jir medvejiy_enl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3214678" y="3500438"/>
            <a:ext cx="1715294" cy="324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aptechka-agafi-rastirka-balzam-pri-prostude-gusinyj-zhir-afacdb-1000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4000496" y="142852"/>
            <a:ext cx="2934535" cy="180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images12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42844" y="3500438"/>
            <a:ext cx="2156073" cy="324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 descr="27818144_gus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285720" y="142852"/>
            <a:ext cx="2520000" cy="252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 descr="рыбий-жир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5929322" y="4929198"/>
            <a:ext cx="2701688" cy="180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 descr="рыба1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5715008" y="2071678"/>
            <a:ext cx="3000396" cy="20748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Стрелка вправо 10"/>
          <p:cNvSpPr/>
          <p:nvPr/>
        </p:nvSpPr>
        <p:spPr>
          <a:xfrm>
            <a:off x="3000364" y="857232"/>
            <a:ext cx="714380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2428860" y="4857760"/>
            <a:ext cx="714380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rot="5400000">
            <a:off x="6858016" y="4286256"/>
            <a:ext cx="714380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лево 13">
            <a:hlinkClick r:id="rId8" action="ppaction://hlinksldjump"/>
          </p:cNvPr>
          <p:cNvSpPr/>
          <p:nvPr/>
        </p:nvSpPr>
        <p:spPr>
          <a:xfrm>
            <a:off x="5072066" y="6215082"/>
            <a:ext cx="714380" cy="42862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f015a5a302f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929322" y="142852"/>
            <a:ext cx="3050847" cy="288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 descr="Yagushka_jen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929322" y="3143248"/>
            <a:ext cx="1928571" cy="360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 descr="203603--22856045-m750x740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42844" y="3857628"/>
            <a:ext cx="4357718" cy="288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0_64af8_f1d298fe_XXL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42844" y="142852"/>
            <a:ext cx="4324223" cy="288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Стрелка вправо 5"/>
          <p:cNvSpPr/>
          <p:nvPr/>
        </p:nvSpPr>
        <p:spPr>
          <a:xfrm>
            <a:off x="4643438" y="1428736"/>
            <a:ext cx="1071570" cy="500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 rot="5400000">
            <a:off x="1816875" y="3183729"/>
            <a:ext cx="723904" cy="500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4643438" y="5072074"/>
            <a:ext cx="1071570" cy="500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Тройная стрелка влево/вправо/вверх 11"/>
          <p:cNvSpPr/>
          <p:nvPr/>
        </p:nvSpPr>
        <p:spPr>
          <a:xfrm rot="8125314">
            <a:off x="4689607" y="3138273"/>
            <a:ext cx="1357322" cy="928694"/>
          </a:xfrm>
          <a:prstGeom prst="leftRigh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лево 12">
            <a:hlinkClick r:id="rId6" action="ppaction://hlinksldjump"/>
          </p:cNvPr>
          <p:cNvSpPr/>
          <p:nvPr/>
        </p:nvSpPr>
        <p:spPr>
          <a:xfrm>
            <a:off x="8072462" y="6215082"/>
            <a:ext cx="714380" cy="42862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itl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ext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it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ext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heme/theme1.xml><?xml version="1.0" encoding="utf-8"?>
<a:theme xmlns:a="http://schemas.openxmlformats.org/drawingml/2006/main" name="DNKGr">
  <a:themeElements>
    <a:clrScheme name="Тема Office 2">
      <a:dk1>
        <a:srgbClr val="333333"/>
      </a:dk1>
      <a:lt1>
        <a:srgbClr val="FFFFFF"/>
      </a:lt1>
      <a:dk2>
        <a:srgbClr val="336600"/>
      </a:dk2>
      <a:lt2>
        <a:srgbClr val="FFFFFF"/>
      </a:lt2>
      <a:accent1>
        <a:srgbClr val="28F071"/>
      </a:accent1>
      <a:accent2>
        <a:srgbClr val="DFE93E"/>
      </a:accent2>
      <a:accent3>
        <a:srgbClr val="ADB8AA"/>
      </a:accent3>
      <a:accent4>
        <a:srgbClr val="DADADA"/>
      </a:accent4>
      <a:accent5>
        <a:srgbClr val="ACF6BB"/>
      </a:accent5>
      <a:accent6>
        <a:srgbClr val="CAD337"/>
      </a:accent6>
      <a:hlink>
        <a:srgbClr val="FFD480"/>
      </a:hlink>
      <a:folHlink>
        <a:srgbClr val="B0F76A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333333"/>
        </a:dk1>
        <a:lt1>
          <a:srgbClr val="FFFFFF"/>
        </a:lt1>
        <a:dk2>
          <a:srgbClr val="336600"/>
        </a:dk2>
        <a:lt2>
          <a:srgbClr val="FFFFFF"/>
        </a:lt2>
        <a:accent1>
          <a:srgbClr val="78C12F"/>
        </a:accent1>
        <a:accent2>
          <a:srgbClr val="7EE01B"/>
        </a:accent2>
        <a:accent3>
          <a:srgbClr val="ADB8AA"/>
        </a:accent3>
        <a:accent4>
          <a:srgbClr val="DADADA"/>
        </a:accent4>
        <a:accent5>
          <a:srgbClr val="BEDDAD"/>
        </a:accent5>
        <a:accent6>
          <a:srgbClr val="72CB17"/>
        </a:accent6>
        <a:hlink>
          <a:srgbClr val="A6E06C"/>
        </a:hlink>
        <a:folHlink>
          <a:srgbClr val="ADEF6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333333"/>
        </a:dk1>
        <a:lt1>
          <a:srgbClr val="FFFFFF"/>
        </a:lt1>
        <a:dk2>
          <a:srgbClr val="336600"/>
        </a:dk2>
        <a:lt2>
          <a:srgbClr val="FFFFFF"/>
        </a:lt2>
        <a:accent1>
          <a:srgbClr val="28F071"/>
        </a:accent1>
        <a:accent2>
          <a:srgbClr val="DFE93E"/>
        </a:accent2>
        <a:accent3>
          <a:srgbClr val="ADB8AA"/>
        </a:accent3>
        <a:accent4>
          <a:srgbClr val="DADADA"/>
        </a:accent4>
        <a:accent5>
          <a:srgbClr val="ACF6BB"/>
        </a:accent5>
        <a:accent6>
          <a:srgbClr val="CAD337"/>
        </a:accent6>
        <a:hlink>
          <a:srgbClr val="FFD480"/>
        </a:hlink>
        <a:folHlink>
          <a:srgbClr val="B0F76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333333"/>
        </a:dk1>
        <a:lt1>
          <a:srgbClr val="FFFFFF"/>
        </a:lt1>
        <a:dk2>
          <a:srgbClr val="336600"/>
        </a:dk2>
        <a:lt2>
          <a:srgbClr val="FFFFFF"/>
        </a:lt2>
        <a:accent1>
          <a:srgbClr val="CDD8FF"/>
        </a:accent1>
        <a:accent2>
          <a:srgbClr val="FFC1B7"/>
        </a:accent2>
        <a:accent3>
          <a:srgbClr val="ADB8AA"/>
        </a:accent3>
        <a:accent4>
          <a:srgbClr val="DADADA"/>
        </a:accent4>
        <a:accent5>
          <a:srgbClr val="E3E9FF"/>
        </a:accent5>
        <a:accent6>
          <a:srgbClr val="E7AFA6"/>
        </a:accent6>
        <a:hlink>
          <a:srgbClr val="FCD6FF"/>
        </a:hlink>
        <a:folHlink>
          <a:srgbClr val="D9F5B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333333"/>
        </a:dk1>
        <a:lt1>
          <a:srgbClr val="FFFFFF"/>
        </a:lt1>
        <a:dk2>
          <a:srgbClr val="336600"/>
        </a:dk2>
        <a:lt2>
          <a:srgbClr val="FFFFFF"/>
        </a:lt2>
        <a:accent1>
          <a:srgbClr val="FFD37A"/>
        </a:accent1>
        <a:accent2>
          <a:srgbClr val="FFC2D5"/>
        </a:accent2>
        <a:accent3>
          <a:srgbClr val="ADB8AA"/>
        </a:accent3>
        <a:accent4>
          <a:srgbClr val="DADADA"/>
        </a:accent4>
        <a:accent5>
          <a:srgbClr val="FFE6BE"/>
        </a:accent5>
        <a:accent6>
          <a:srgbClr val="E7B0C1"/>
        </a:accent6>
        <a:hlink>
          <a:srgbClr val="BDFF7A"/>
        </a:hlink>
        <a:folHlink>
          <a:srgbClr val="D6E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78C12F"/>
        </a:accent1>
        <a:accent2>
          <a:srgbClr val="7EE01B"/>
        </a:accent2>
        <a:accent3>
          <a:srgbClr val="FFFFFF"/>
        </a:accent3>
        <a:accent4>
          <a:srgbClr val="000000"/>
        </a:accent4>
        <a:accent5>
          <a:srgbClr val="BEDDAD"/>
        </a:accent5>
        <a:accent6>
          <a:srgbClr val="72CB17"/>
        </a:accent6>
        <a:hlink>
          <a:srgbClr val="A6E06C"/>
        </a:hlink>
        <a:folHlink>
          <a:srgbClr val="ADEF6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28F071"/>
        </a:accent1>
        <a:accent2>
          <a:srgbClr val="DFE93E"/>
        </a:accent2>
        <a:accent3>
          <a:srgbClr val="FFFFFF"/>
        </a:accent3>
        <a:accent4>
          <a:srgbClr val="000000"/>
        </a:accent4>
        <a:accent5>
          <a:srgbClr val="ACF6BB"/>
        </a:accent5>
        <a:accent6>
          <a:srgbClr val="CAD337"/>
        </a:accent6>
        <a:hlink>
          <a:srgbClr val="FFD480"/>
        </a:hlink>
        <a:folHlink>
          <a:srgbClr val="B0F76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CDD8FF"/>
        </a:accent1>
        <a:accent2>
          <a:srgbClr val="FFC1B7"/>
        </a:accent2>
        <a:accent3>
          <a:srgbClr val="FFFFFF"/>
        </a:accent3>
        <a:accent4>
          <a:srgbClr val="000000"/>
        </a:accent4>
        <a:accent5>
          <a:srgbClr val="E3E9FF"/>
        </a:accent5>
        <a:accent6>
          <a:srgbClr val="E7AFA6"/>
        </a:accent6>
        <a:hlink>
          <a:srgbClr val="FCD6FF"/>
        </a:hlink>
        <a:folHlink>
          <a:srgbClr val="D9F5B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D37A"/>
        </a:accent1>
        <a:accent2>
          <a:srgbClr val="FFC2D5"/>
        </a:accent2>
        <a:accent3>
          <a:srgbClr val="FFFFFF"/>
        </a:accent3>
        <a:accent4>
          <a:srgbClr val="000000"/>
        </a:accent4>
        <a:accent5>
          <a:srgbClr val="FFE6BE"/>
        </a:accent5>
        <a:accent6>
          <a:srgbClr val="E7B0C1"/>
        </a:accent6>
        <a:hlink>
          <a:srgbClr val="BDFF7A"/>
        </a:hlink>
        <a:folHlink>
          <a:srgbClr val="D6E0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2">
      <a:dk1>
        <a:srgbClr val="333333"/>
      </a:dk1>
      <a:lt1>
        <a:srgbClr val="FFFFFF"/>
      </a:lt1>
      <a:dk2>
        <a:srgbClr val="336600"/>
      </a:dk2>
      <a:lt2>
        <a:srgbClr val="FFFFFF"/>
      </a:lt2>
      <a:accent1>
        <a:srgbClr val="28F071"/>
      </a:accent1>
      <a:accent2>
        <a:srgbClr val="DFE93E"/>
      </a:accent2>
      <a:accent3>
        <a:srgbClr val="ADB8AA"/>
      </a:accent3>
      <a:accent4>
        <a:srgbClr val="DADADA"/>
      </a:accent4>
      <a:accent5>
        <a:srgbClr val="ACF6BB"/>
      </a:accent5>
      <a:accent6>
        <a:srgbClr val="CAD337"/>
      </a:accent6>
      <a:hlink>
        <a:srgbClr val="FFD480"/>
      </a:hlink>
      <a:folHlink>
        <a:srgbClr val="B0F76A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333333"/>
        </a:dk1>
        <a:lt1>
          <a:srgbClr val="FFFFFF"/>
        </a:lt1>
        <a:dk2>
          <a:srgbClr val="336600"/>
        </a:dk2>
        <a:lt2>
          <a:srgbClr val="FFFFFF"/>
        </a:lt2>
        <a:accent1>
          <a:srgbClr val="78C12F"/>
        </a:accent1>
        <a:accent2>
          <a:srgbClr val="7EE01B"/>
        </a:accent2>
        <a:accent3>
          <a:srgbClr val="ADB8AA"/>
        </a:accent3>
        <a:accent4>
          <a:srgbClr val="DADADA"/>
        </a:accent4>
        <a:accent5>
          <a:srgbClr val="BEDDAD"/>
        </a:accent5>
        <a:accent6>
          <a:srgbClr val="72CB17"/>
        </a:accent6>
        <a:hlink>
          <a:srgbClr val="A6E06C"/>
        </a:hlink>
        <a:folHlink>
          <a:srgbClr val="ADEF6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333333"/>
        </a:dk1>
        <a:lt1>
          <a:srgbClr val="FFFFFF"/>
        </a:lt1>
        <a:dk2>
          <a:srgbClr val="336600"/>
        </a:dk2>
        <a:lt2>
          <a:srgbClr val="FFFFFF"/>
        </a:lt2>
        <a:accent1>
          <a:srgbClr val="28F071"/>
        </a:accent1>
        <a:accent2>
          <a:srgbClr val="DFE93E"/>
        </a:accent2>
        <a:accent3>
          <a:srgbClr val="ADB8AA"/>
        </a:accent3>
        <a:accent4>
          <a:srgbClr val="DADADA"/>
        </a:accent4>
        <a:accent5>
          <a:srgbClr val="ACF6BB"/>
        </a:accent5>
        <a:accent6>
          <a:srgbClr val="CAD337"/>
        </a:accent6>
        <a:hlink>
          <a:srgbClr val="FFD480"/>
        </a:hlink>
        <a:folHlink>
          <a:srgbClr val="B0F76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333333"/>
        </a:dk1>
        <a:lt1>
          <a:srgbClr val="FFFFFF"/>
        </a:lt1>
        <a:dk2>
          <a:srgbClr val="336600"/>
        </a:dk2>
        <a:lt2>
          <a:srgbClr val="FFFFFF"/>
        </a:lt2>
        <a:accent1>
          <a:srgbClr val="CDD8FF"/>
        </a:accent1>
        <a:accent2>
          <a:srgbClr val="FFC1B7"/>
        </a:accent2>
        <a:accent3>
          <a:srgbClr val="ADB8AA"/>
        </a:accent3>
        <a:accent4>
          <a:srgbClr val="DADADA"/>
        </a:accent4>
        <a:accent5>
          <a:srgbClr val="E3E9FF"/>
        </a:accent5>
        <a:accent6>
          <a:srgbClr val="E7AFA6"/>
        </a:accent6>
        <a:hlink>
          <a:srgbClr val="FCD6FF"/>
        </a:hlink>
        <a:folHlink>
          <a:srgbClr val="D9F5B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333333"/>
        </a:dk1>
        <a:lt1>
          <a:srgbClr val="FFFFFF"/>
        </a:lt1>
        <a:dk2>
          <a:srgbClr val="336600"/>
        </a:dk2>
        <a:lt2>
          <a:srgbClr val="FFFFFF"/>
        </a:lt2>
        <a:accent1>
          <a:srgbClr val="FFD37A"/>
        </a:accent1>
        <a:accent2>
          <a:srgbClr val="FFC2D5"/>
        </a:accent2>
        <a:accent3>
          <a:srgbClr val="ADB8AA"/>
        </a:accent3>
        <a:accent4>
          <a:srgbClr val="DADADA"/>
        </a:accent4>
        <a:accent5>
          <a:srgbClr val="FFE6BE"/>
        </a:accent5>
        <a:accent6>
          <a:srgbClr val="E7B0C1"/>
        </a:accent6>
        <a:hlink>
          <a:srgbClr val="BDFF7A"/>
        </a:hlink>
        <a:folHlink>
          <a:srgbClr val="D6E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78C12F"/>
        </a:accent1>
        <a:accent2>
          <a:srgbClr val="7EE01B"/>
        </a:accent2>
        <a:accent3>
          <a:srgbClr val="FFFFFF"/>
        </a:accent3>
        <a:accent4>
          <a:srgbClr val="000000"/>
        </a:accent4>
        <a:accent5>
          <a:srgbClr val="BEDDAD"/>
        </a:accent5>
        <a:accent6>
          <a:srgbClr val="72CB17"/>
        </a:accent6>
        <a:hlink>
          <a:srgbClr val="A6E06C"/>
        </a:hlink>
        <a:folHlink>
          <a:srgbClr val="ADEF6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28F071"/>
        </a:accent1>
        <a:accent2>
          <a:srgbClr val="DFE93E"/>
        </a:accent2>
        <a:accent3>
          <a:srgbClr val="FFFFFF"/>
        </a:accent3>
        <a:accent4>
          <a:srgbClr val="000000"/>
        </a:accent4>
        <a:accent5>
          <a:srgbClr val="ACF6BB"/>
        </a:accent5>
        <a:accent6>
          <a:srgbClr val="CAD337"/>
        </a:accent6>
        <a:hlink>
          <a:srgbClr val="FFD480"/>
        </a:hlink>
        <a:folHlink>
          <a:srgbClr val="B0F76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CDD8FF"/>
        </a:accent1>
        <a:accent2>
          <a:srgbClr val="FFC1B7"/>
        </a:accent2>
        <a:accent3>
          <a:srgbClr val="FFFFFF"/>
        </a:accent3>
        <a:accent4>
          <a:srgbClr val="000000"/>
        </a:accent4>
        <a:accent5>
          <a:srgbClr val="E3E9FF"/>
        </a:accent5>
        <a:accent6>
          <a:srgbClr val="E7AFA6"/>
        </a:accent6>
        <a:hlink>
          <a:srgbClr val="FCD6FF"/>
        </a:hlink>
        <a:folHlink>
          <a:srgbClr val="D9F5B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FFD37A"/>
        </a:accent1>
        <a:accent2>
          <a:srgbClr val="FFC2D5"/>
        </a:accent2>
        <a:accent3>
          <a:srgbClr val="FFFFFF"/>
        </a:accent3>
        <a:accent4>
          <a:srgbClr val="000000"/>
        </a:accent4>
        <a:accent5>
          <a:srgbClr val="FFE6BE"/>
        </a:accent5>
        <a:accent6>
          <a:srgbClr val="E7B0C1"/>
        </a:accent6>
        <a:hlink>
          <a:srgbClr val="BDFF7A"/>
        </a:hlink>
        <a:folHlink>
          <a:srgbClr val="D6E0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NKBr">
  <a:themeElements>
    <a:clrScheme name="Тема Office 2">
      <a:dk1>
        <a:srgbClr val="333333"/>
      </a:dk1>
      <a:lt1>
        <a:srgbClr val="FFFFFF"/>
      </a:lt1>
      <a:dk2>
        <a:srgbClr val="993300"/>
      </a:dk2>
      <a:lt2>
        <a:srgbClr val="FFFFFF"/>
      </a:lt2>
      <a:accent1>
        <a:srgbClr val="EBA346"/>
      </a:accent1>
      <a:accent2>
        <a:srgbClr val="F2858B"/>
      </a:accent2>
      <a:accent3>
        <a:srgbClr val="CAADAA"/>
      </a:accent3>
      <a:accent4>
        <a:srgbClr val="DADADA"/>
      </a:accent4>
      <a:accent5>
        <a:srgbClr val="F3CEB0"/>
      </a:accent5>
      <a:accent6>
        <a:srgbClr val="DB787D"/>
      </a:accent6>
      <a:hlink>
        <a:srgbClr val="FFAA80"/>
      </a:hlink>
      <a:folHlink>
        <a:srgbClr val="F2B6E0"/>
      </a:folHlink>
    </a:clrScheme>
    <a:fontScheme name="Тема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333333"/>
        </a:dk1>
        <a:lt1>
          <a:srgbClr val="FFFFFF"/>
        </a:lt1>
        <a:dk2>
          <a:srgbClr val="993300"/>
        </a:dk2>
        <a:lt2>
          <a:srgbClr val="FFFFFF"/>
        </a:lt2>
        <a:accent1>
          <a:srgbClr val="D97B4C"/>
        </a:accent1>
        <a:accent2>
          <a:srgbClr val="E68A5C"/>
        </a:accent2>
        <a:accent3>
          <a:srgbClr val="CAADAA"/>
        </a:accent3>
        <a:accent4>
          <a:srgbClr val="DADADA"/>
        </a:accent4>
        <a:accent5>
          <a:srgbClr val="E9BFB2"/>
        </a:accent5>
        <a:accent6>
          <a:srgbClr val="D07D53"/>
        </a:accent6>
        <a:hlink>
          <a:srgbClr val="F2A279"/>
        </a:hlink>
        <a:folHlink>
          <a:srgbClr val="FFBB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333333"/>
        </a:dk1>
        <a:lt1>
          <a:srgbClr val="FFFFFF"/>
        </a:lt1>
        <a:dk2>
          <a:srgbClr val="993300"/>
        </a:dk2>
        <a:lt2>
          <a:srgbClr val="FFFFFF"/>
        </a:lt2>
        <a:accent1>
          <a:srgbClr val="EBA346"/>
        </a:accent1>
        <a:accent2>
          <a:srgbClr val="F2858B"/>
        </a:accent2>
        <a:accent3>
          <a:srgbClr val="CAADAA"/>
        </a:accent3>
        <a:accent4>
          <a:srgbClr val="DADADA"/>
        </a:accent4>
        <a:accent5>
          <a:srgbClr val="F3CEB0"/>
        </a:accent5>
        <a:accent6>
          <a:srgbClr val="DB787D"/>
        </a:accent6>
        <a:hlink>
          <a:srgbClr val="FFAA80"/>
        </a:hlink>
        <a:folHlink>
          <a:srgbClr val="F2B6E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333333"/>
        </a:dk1>
        <a:lt1>
          <a:srgbClr val="FFFFFF"/>
        </a:lt1>
        <a:dk2>
          <a:srgbClr val="993300"/>
        </a:dk2>
        <a:lt2>
          <a:srgbClr val="FFFFFF"/>
        </a:lt2>
        <a:accent1>
          <a:srgbClr val="80D474"/>
        </a:accent1>
        <a:accent2>
          <a:srgbClr val="F2996D"/>
        </a:accent2>
        <a:accent3>
          <a:srgbClr val="CAADAA"/>
        </a:accent3>
        <a:accent4>
          <a:srgbClr val="DADADA"/>
        </a:accent4>
        <a:accent5>
          <a:srgbClr val="C0E6BC"/>
        </a:accent5>
        <a:accent6>
          <a:srgbClr val="DB8A62"/>
        </a:accent6>
        <a:hlink>
          <a:srgbClr val="D8DE85"/>
        </a:hlink>
        <a:folHlink>
          <a:srgbClr val="ACC8E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333333"/>
        </a:dk1>
        <a:lt1>
          <a:srgbClr val="FFFFFF"/>
        </a:lt1>
        <a:dk2>
          <a:srgbClr val="993300"/>
        </a:dk2>
        <a:lt2>
          <a:srgbClr val="FFFFFF"/>
        </a:lt2>
        <a:accent1>
          <a:srgbClr val="88CFD1"/>
        </a:accent1>
        <a:accent2>
          <a:srgbClr val="D9D56C"/>
        </a:accent2>
        <a:accent3>
          <a:srgbClr val="CAADAA"/>
        </a:accent3>
        <a:accent4>
          <a:srgbClr val="DADADA"/>
        </a:accent4>
        <a:accent5>
          <a:srgbClr val="C3E4E5"/>
        </a:accent5>
        <a:accent6>
          <a:srgbClr val="C4C161"/>
        </a:accent6>
        <a:hlink>
          <a:srgbClr val="DCC7EB"/>
        </a:hlink>
        <a:folHlink>
          <a:srgbClr val="FFAA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D97B4C"/>
        </a:accent1>
        <a:accent2>
          <a:srgbClr val="E68A5C"/>
        </a:accent2>
        <a:accent3>
          <a:srgbClr val="FFFFFF"/>
        </a:accent3>
        <a:accent4>
          <a:srgbClr val="000000"/>
        </a:accent4>
        <a:accent5>
          <a:srgbClr val="E9BFB2"/>
        </a:accent5>
        <a:accent6>
          <a:srgbClr val="D07D53"/>
        </a:accent6>
        <a:hlink>
          <a:srgbClr val="F2A279"/>
        </a:hlink>
        <a:folHlink>
          <a:srgbClr val="FFBB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EBA346"/>
        </a:accent1>
        <a:accent2>
          <a:srgbClr val="F2858B"/>
        </a:accent2>
        <a:accent3>
          <a:srgbClr val="FFFFFF"/>
        </a:accent3>
        <a:accent4>
          <a:srgbClr val="000000"/>
        </a:accent4>
        <a:accent5>
          <a:srgbClr val="F3CEB0"/>
        </a:accent5>
        <a:accent6>
          <a:srgbClr val="DB787D"/>
        </a:accent6>
        <a:hlink>
          <a:srgbClr val="FFAA80"/>
        </a:hlink>
        <a:folHlink>
          <a:srgbClr val="F2B6E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80D474"/>
        </a:accent1>
        <a:accent2>
          <a:srgbClr val="F2996D"/>
        </a:accent2>
        <a:accent3>
          <a:srgbClr val="FFFFFF"/>
        </a:accent3>
        <a:accent4>
          <a:srgbClr val="000000"/>
        </a:accent4>
        <a:accent5>
          <a:srgbClr val="C0E6BC"/>
        </a:accent5>
        <a:accent6>
          <a:srgbClr val="DB8A62"/>
        </a:accent6>
        <a:hlink>
          <a:srgbClr val="D8DE85"/>
        </a:hlink>
        <a:folHlink>
          <a:srgbClr val="ACC8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88CFD1"/>
        </a:accent1>
        <a:accent2>
          <a:srgbClr val="D9D56C"/>
        </a:accent2>
        <a:accent3>
          <a:srgbClr val="FFFFFF"/>
        </a:accent3>
        <a:accent4>
          <a:srgbClr val="000000"/>
        </a:accent4>
        <a:accent5>
          <a:srgbClr val="C3E4E5"/>
        </a:accent5>
        <a:accent6>
          <a:srgbClr val="C4C161"/>
        </a:accent6>
        <a:hlink>
          <a:srgbClr val="DCC7EB"/>
        </a:hlink>
        <a:folHlink>
          <a:srgbClr val="FFAA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1_Default Design 2">
      <a:dk1>
        <a:srgbClr val="333333"/>
      </a:dk1>
      <a:lt1>
        <a:srgbClr val="FFFFFF"/>
      </a:lt1>
      <a:dk2>
        <a:srgbClr val="993300"/>
      </a:dk2>
      <a:lt2>
        <a:srgbClr val="FFFFFF"/>
      </a:lt2>
      <a:accent1>
        <a:srgbClr val="EBA346"/>
      </a:accent1>
      <a:accent2>
        <a:srgbClr val="F2858B"/>
      </a:accent2>
      <a:accent3>
        <a:srgbClr val="CAADAA"/>
      </a:accent3>
      <a:accent4>
        <a:srgbClr val="DADADA"/>
      </a:accent4>
      <a:accent5>
        <a:srgbClr val="F3CEB0"/>
      </a:accent5>
      <a:accent6>
        <a:srgbClr val="DB787D"/>
      </a:accent6>
      <a:hlink>
        <a:srgbClr val="FFAA80"/>
      </a:hlink>
      <a:folHlink>
        <a:srgbClr val="F2B6E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333333"/>
        </a:dk1>
        <a:lt1>
          <a:srgbClr val="FFFFFF"/>
        </a:lt1>
        <a:dk2>
          <a:srgbClr val="993300"/>
        </a:dk2>
        <a:lt2>
          <a:srgbClr val="FFFFFF"/>
        </a:lt2>
        <a:accent1>
          <a:srgbClr val="D97B4C"/>
        </a:accent1>
        <a:accent2>
          <a:srgbClr val="E68A5C"/>
        </a:accent2>
        <a:accent3>
          <a:srgbClr val="CAADAA"/>
        </a:accent3>
        <a:accent4>
          <a:srgbClr val="DADADA"/>
        </a:accent4>
        <a:accent5>
          <a:srgbClr val="E9BFB2"/>
        </a:accent5>
        <a:accent6>
          <a:srgbClr val="D07D53"/>
        </a:accent6>
        <a:hlink>
          <a:srgbClr val="F2A279"/>
        </a:hlink>
        <a:folHlink>
          <a:srgbClr val="FFBB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333333"/>
        </a:dk1>
        <a:lt1>
          <a:srgbClr val="FFFFFF"/>
        </a:lt1>
        <a:dk2>
          <a:srgbClr val="993300"/>
        </a:dk2>
        <a:lt2>
          <a:srgbClr val="FFFFFF"/>
        </a:lt2>
        <a:accent1>
          <a:srgbClr val="EBA346"/>
        </a:accent1>
        <a:accent2>
          <a:srgbClr val="F2858B"/>
        </a:accent2>
        <a:accent3>
          <a:srgbClr val="CAADAA"/>
        </a:accent3>
        <a:accent4>
          <a:srgbClr val="DADADA"/>
        </a:accent4>
        <a:accent5>
          <a:srgbClr val="F3CEB0"/>
        </a:accent5>
        <a:accent6>
          <a:srgbClr val="DB787D"/>
        </a:accent6>
        <a:hlink>
          <a:srgbClr val="FFAA80"/>
        </a:hlink>
        <a:folHlink>
          <a:srgbClr val="F2B6E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333333"/>
        </a:dk1>
        <a:lt1>
          <a:srgbClr val="FFFFFF"/>
        </a:lt1>
        <a:dk2>
          <a:srgbClr val="993300"/>
        </a:dk2>
        <a:lt2>
          <a:srgbClr val="FFFFFF"/>
        </a:lt2>
        <a:accent1>
          <a:srgbClr val="80D474"/>
        </a:accent1>
        <a:accent2>
          <a:srgbClr val="F2996D"/>
        </a:accent2>
        <a:accent3>
          <a:srgbClr val="CAADAA"/>
        </a:accent3>
        <a:accent4>
          <a:srgbClr val="DADADA"/>
        </a:accent4>
        <a:accent5>
          <a:srgbClr val="C0E6BC"/>
        </a:accent5>
        <a:accent6>
          <a:srgbClr val="DB8A62"/>
        </a:accent6>
        <a:hlink>
          <a:srgbClr val="D8DE85"/>
        </a:hlink>
        <a:folHlink>
          <a:srgbClr val="ACC8E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333333"/>
        </a:dk1>
        <a:lt1>
          <a:srgbClr val="FFFFFF"/>
        </a:lt1>
        <a:dk2>
          <a:srgbClr val="993300"/>
        </a:dk2>
        <a:lt2>
          <a:srgbClr val="FFFFFF"/>
        </a:lt2>
        <a:accent1>
          <a:srgbClr val="88CFD1"/>
        </a:accent1>
        <a:accent2>
          <a:srgbClr val="D9D56C"/>
        </a:accent2>
        <a:accent3>
          <a:srgbClr val="CAADAA"/>
        </a:accent3>
        <a:accent4>
          <a:srgbClr val="DADADA"/>
        </a:accent4>
        <a:accent5>
          <a:srgbClr val="C3E4E5"/>
        </a:accent5>
        <a:accent6>
          <a:srgbClr val="C4C161"/>
        </a:accent6>
        <a:hlink>
          <a:srgbClr val="DCC7EB"/>
        </a:hlink>
        <a:folHlink>
          <a:srgbClr val="FFAA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D97B4C"/>
        </a:accent1>
        <a:accent2>
          <a:srgbClr val="E68A5C"/>
        </a:accent2>
        <a:accent3>
          <a:srgbClr val="FFFFFF"/>
        </a:accent3>
        <a:accent4>
          <a:srgbClr val="000000"/>
        </a:accent4>
        <a:accent5>
          <a:srgbClr val="E9BFB2"/>
        </a:accent5>
        <a:accent6>
          <a:srgbClr val="D07D53"/>
        </a:accent6>
        <a:hlink>
          <a:srgbClr val="F2A279"/>
        </a:hlink>
        <a:folHlink>
          <a:srgbClr val="FFBB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EBA346"/>
        </a:accent1>
        <a:accent2>
          <a:srgbClr val="F2858B"/>
        </a:accent2>
        <a:accent3>
          <a:srgbClr val="FFFFFF"/>
        </a:accent3>
        <a:accent4>
          <a:srgbClr val="000000"/>
        </a:accent4>
        <a:accent5>
          <a:srgbClr val="F3CEB0"/>
        </a:accent5>
        <a:accent6>
          <a:srgbClr val="DB787D"/>
        </a:accent6>
        <a:hlink>
          <a:srgbClr val="FFAA80"/>
        </a:hlink>
        <a:folHlink>
          <a:srgbClr val="F2B6E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80D474"/>
        </a:accent1>
        <a:accent2>
          <a:srgbClr val="F2996D"/>
        </a:accent2>
        <a:accent3>
          <a:srgbClr val="FFFFFF"/>
        </a:accent3>
        <a:accent4>
          <a:srgbClr val="000000"/>
        </a:accent4>
        <a:accent5>
          <a:srgbClr val="C0E6BC"/>
        </a:accent5>
        <a:accent6>
          <a:srgbClr val="DB8A62"/>
        </a:accent6>
        <a:hlink>
          <a:srgbClr val="D8DE85"/>
        </a:hlink>
        <a:folHlink>
          <a:srgbClr val="ACC8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88CFD1"/>
        </a:accent1>
        <a:accent2>
          <a:srgbClr val="D9D56C"/>
        </a:accent2>
        <a:accent3>
          <a:srgbClr val="FFFFFF"/>
        </a:accent3>
        <a:accent4>
          <a:srgbClr val="000000"/>
        </a:accent4>
        <a:accent5>
          <a:srgbClr val="C3E4E5"/>
        </a:accent5>
        <a:accent6>
          <a:srgbClr val="C4C161"/>
        </a:accent6>
        <a:hlink>
          <a:srgbClr val="DCC7EB"/>
        </a:hlink>
        <a:folHlink>
          <a:srgbClr val="FFAA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DNKGr</Template>
  <TotalTime>668</TotalTime>
  <Words>61</Words>
  <Application>Microsoft Office PowerPoint</Application>
  <PresentationFormat>Экран (4:3)</PresentationFormat>
  <Paragraphs>40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DNKGr</vt:lpstr>
      <vt:lpstr>1_Default Design</vt:lpstr>
      <vt:lpstr>DNKBr</vt:lpstr>
      <vt:lpstr>2_Default Design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61</cp:revision>
  <dcterms:created xsi:type="dcterms:W3CDTF">2011-12-07T07:54:31Z</dcterms:created>
  <dcterms:modified xsi:type="dcterms:W3CDTF">2012-10-31T11:26:05Z</dcterms:modified>
</cp:coreProperties>
</file>