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1" r:id="rId5"/>
    <p:sldId id="262" r:id="rId6"/>
    <p:sldId id="263" r:id="rId7"/>
    <p:sldId id="25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251D-78DF-4C7D-A81A-58E1C4E818D5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BCB5-94D7-4651-B26F-04CD17D62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251D-78DF-4C7D-A81A-58E1C4E818D5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BCB5-94D7-4651-B26F-04CD17D62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251D-78DF-4C7D-A81A-58E1C4E818D5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BCB5-94D7-4651-B26F-04CD17D62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251D-78DF-4C7D-A81A-58E1C4E818D5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BCB5-94D7-4651-B26F-04CD17D62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251D-78DF-4C7D-A81A-58E1C4E818D5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BCB5-94D7-4651-B26F-04CD17D62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251D-78DF-4C7D-A81A-58E1C4E818D5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BCB5-94D7-4651-B26F-04CD17D62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251D-78DF-4C7D-A81A-58E1C4E818D5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BCB5-94D7-4651-B26F-04CD17D62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251D-78DF-4C7D-A81A-58E1C4E818D5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BCB5-94D7-4651-B26F-04CD17D62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251D-78DF-4C7D-A81A-58E1C4E818D5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BCB5-94D7-4651-B26F-04CD17D62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251D-78DF-4C7D-A81A-58E1C4E818D5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BCB5-94D7-4651-B26F-04CD17D62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251D-78DF-4C7D-A81A-58E1C4E818D5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BCB5-94D7-4651-B26F-04CD17D62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D251D-78DF-4C7D-A81A-58E1C4E818D5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ABCB5-94D7-4651-B26F-04CD17D62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Литераторы Кубани</a:t>
            </a:r>
            <a:br>
              <a:rPr lang="ru-RU" dirty="0" smtClean="0"/>
            </a:br>
            <a:r>
              <a:rPr lang="en-US" dirty="0" smtClean="0"/>
              <a:t>XIX </a:t>
            </a:r>
            <a:r>
              <a:rPr lang="ru-RU" smtClean="0"/>
              <a:t>век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5"/>
            <a:ext cx="7772400" cy="857256"/>
          </a:xfrm>
        </p:spPr>
        <p:txBody>
          <a:bodyPr/>
          <a:lstStyle/>
          <a:p>
            <a:r>
              <a:rPr lang="ru-RU" dirty="0" smtClean="0"/>
              <a:t>Яков Герасимович Кухаренко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litopys.org.ua/dramukr/page_2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1571612"/>
            <a:ext cx="3490686" cy="50053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 descr="http://www.cossackdom.com/illustration/kuharn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571480"/>
            <a:ext cx="3819525" cy="5724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Иван </a:t>
            </a:r>
            <a:r>
              <a:rPr lang="ru-RU" dirty="0" err="1" smtClean="0"/>
              <a:t>Диомидович</a:t>
            </a:r>
            <a:r>
              <a:rPr lang="ru-RU" dirty="0" smtClean="0"/>
              <a:t> </a:t>
            </a:r>
            <a:r>
              <a:rPr lang="ru-RU" dirty="0" err="1" smtClean="0"/>
              <a:t>Попко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34" name="Picture 2" descr="Попко Иван Диомидови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1428736"/>
            <a:ext cx="3187913" cy="45577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Памятник И.Д.Попко. - Monument Kuban chronicler Popko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6262" y="428604"/>
            <a:ext cx="4323142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Василий Семенович </a:t>
            </a:r>
            <a:r>
              <a:rPr lang="ru-RU" dirty="0" err="1" smtClean="0"/>
              <a:t>Мова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82" name="Picture 2" descr="http://sprosia.narod.ru/qp2012/mov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428736"/>
            <a:ext cx="3233745" cy="45443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85728"/>
            <a:ext cx="7772400" cy="1470025"/>
          </a:xfrm>
        </p:spPr>
        <p:txBody>
          <a:bodyPr/>
          <a:lstStyle/>
          <a:p>
            <a:r>
              <a:rPr lang="ru-RU" dirty="0" smtClean="0"/>
              <a:t>Дмитрий Васильевич Аверкиев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4" name="Picture 2" descr="http://www.rulex.ru/portret/01-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000240"/>
            <a:ext cx="3690604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</Words>
  <Application>Microsoft Office PowerPoint</Application>
  <PresentationFormat>Экран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Литераторы Кубани XIX век</vt:lpstr>
      <vt:lpstr>Яков Герасимович Кухаренко</vt:lpstr>
      <vt:lpstr>Презентация PowerPoint</vt:lpstr>
      <vt:lpstr>Иван Диомидович Попко</vt:lpstr>
      <vt:lpstr>Презентация PowerPoint</vt:lpstr>
      <vt:lpstr>Василий Семенович Мова</vt:lpstr>
      <vt:lpstr>Дмитрий Васильевич Аверкиев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Писатели Кубани</dc:title>
  <dc:creator>Admin</dc:creator>
  <cp:lastModifiedBy>Павел</cp:lastModifiedBy>
  <cp:revision>4</cp:revision>
  <dcterms:created xsi:type="dcterms:W3CDTF">2013-04-14T11:13:45Z</dcterms:created>
  <dcterms:modified xsi:type="dcterms:W3CDTF">2014-11-27T17:45:41Z</dcterms:modified>
</cp:coreProperties>
</file>