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11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1D1105-4B4E-4D27-81B5-FED14B803B0B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63F6F46-94C3-4312-B425-1FCBF7411E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780108"/>
          </a:xfrm>
        </p:spPr>
        <p:txBody>
          <a:bodyPr/>
          <a:lstStyle/>
          <a:p>
            <a:r>
              <a:rPr lang="ru-RU" dirty="0" smtClean="0"/>
              <a:t>ФГОС нового поколения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физики и информатики Девяткина Т.К.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4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7408333" cy="43868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Предметные результаты освоения основной образовательной программы основного общего образования  с учётом общих требований ФГОС и специфики изучаемых предметов, входящих в состав предметных областей, должны обеспечивать успешное обучение на следующей ступени общего образования.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29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1) формирование представлений о закономерной связи и познаваемости явлений природы, об объективности научного знания; о системообразующей роли физики для развития других естественных наук, техники и технологий;  научного мировоззрения как результата изучения основ строения материи и фундаментальных законов физики;</a:t>
            </a:r>
          </a:p>
          <a:p>
            <a:r>
              <a:rPr lang="ru-RU" dirty="0" smtClean="0"/>
              <a:t>2) формирование первоначальных представлений о физической сущности явлений природы (механических, тепловых, электромагнитных и квантовых), видах материи (вещество и поле), движении как способе существования материи; усвоение основных идей механики, атомно-молекулярного учения о строении вещества, элементов электродинамики и квантовой физики; овладение понятийным аппаратом и символическим языком физики;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Предметные результаты изучения предметной области «Естественно-научные  предметы» (Физика) должны отражать: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5798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3) приобретение опыта применения научных методов познания, наблюдения физических явлений, проведения опытов, простых экспериментальных исследований, прямых и косвенных измерений с использованием аналоговых и цифровых измерительных приборов; понимание неизбежности погрешностей любых измерений;</a:t>
            </a:r>
          </a:p>
          <a:p>
            <a:r>
              <a:rPr lang="ru-RU" dirty="0" smtClean="0"/>
              <a:t>4) понимание физических основ и принципов действия (работы) машин и механизмов, средств передвижения и связи, бытовых приборов, промышленных технологических процессов, влияния их на окружающую среду; осознание возможных причин техногенных  и экологических катастроф;</a:t>
            </a:r>
          </a:p>
          <a:p>
            <a:r>
              <a:rPr lang="ru-RU" dirty="0" smtClean="0"/>
              <a:t>5) осознание необходимости применения достижений физики и технологий для рационального природопользования;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Предметные результаты изучения предметной области «Естественно-научные  предметы» (Физика) должны отражать: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495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6) овладение основами безопасного использования естественных и искусственных электрических и магнитных полей, электромагнитных и звуковых волн, естественных и искусственных ионизирующих излучений во избежание их вредного воздействия на  окружающую среду и организм человека;</a:t>
            </a:r>
          </a:p>
          <a:p>
            <a:r>
              <a:rPr lang="ru-RU" dirty="0" smtClean="0"/>
              <a:t>7) развитие умения планировать в повседневной жизни свои действия с применением полученных знаний законов механики, электродинамики, термодинамики и тепловых явлений с целью сбережения здоровья;</a:t>
            </a:r>
          </a:p>
          <a:p>
            <a:r>
              <a:rPr lang="ru-RU" dirty="0" smtClean="0"/>
              <a:t>8) формирование представлений о нерациональном использовании природных ресурсов и энергии, загрязнении окружающей среды как следствие несовершенства машин и механизмов.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Предметные результаты изучения предметной области «Естественно-научные  предметы» (Физика) должны отражать: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754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/>
              <a:t>Учебники включены в Федеральный перечень учебников, рекомендованных Министерством образования и науки </a:t>
            </a:r>
            <a:r>
              <a:rPr lang="ru-RU" dirty="0" smtClean="0"/>
              <a:t>РФ </a:t>
            </a:r>
            <a:r>
              <a:rPr lang="ru-RU" dirty="0"/>
              <a:t>к использованию в образовательном процессе в  </a:t>
            </a:r>
            <a:r>
              <a:rPr lang="ru-RU" dirty="0" smtClean="0"/>
              <a:t> ОУ </a:t>
            </a:r>
            <a:r>
              <a:rPr lang="ru-RU" dirty="0"/>
              <a:t>2012/2013 учебный год. Содержание учебников соответствует </a:t>
            </a:r>
            <a:r>
              <a:rPr lang="ru-RU" dirty="0" smtClean="0"/>
              <a:t>ФГОС </a:t>
            </a:r>
            <a:r>
              <a:rPr lang="ru-RU" dirty="0"/>
              <a:t>ООО 2010 г</a:t>
            </a:r>
            <a:r>
              <a:rPr lang="ru-RU" dirty="0" smtClean="0"/>
              <a:t>. </a:t>
            </a:r>
            <a:r>
              <a:rPr lang="ru-RU" dirty="0"/>
              <a:t>и федеральному компоненту государственного образовательного стандарта общего образования (2004 г.).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УМК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25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dirty="0"/>
              <a:t>Учебники «Физика» 7, 8, 9 классы. Автор А.В. </a:t>
            </a:r>
            <a:r>
              <a:rPr lang="ru-RU" dirty="0" err="1"/>
              <a:t>Перышкин</a:t>
            </a:r>
            <a:r>
              <a:rPr lang="ru-RU" dirty="0"/>
              <a:t> (7, 8 классы); А.В. </a:t>
            </a:r>
            <a:r>
              <a:rPr lang="ru-RU" dirty="0" err="1"/>
              <a:t>Перышкин</a:t>
            </a:r>
            <a:r>
              <a:rPr lang="ru-RU" dirty="0"/>
              <a:t>, Е.М. </a:t>
            </a:r>
            <a:r>
              <a:rPr lang="ru-RU" dirty="0" err="1"/>
              <a:t>Гутник</a:t>
            </a:r>
            <a:r>
              <a:rPr lang="ru-RU" dirty="0"/>
              <a:t> (9 класс)</a:t>
            </a:r>
          </a:p>
          <a:p>
            <a:r>
              <a:rPr lang="ru-RU" dirty="0"/>
              <a:t>- Рабочая тетрадь «Физика» 7 класс. Авторы: Т.А. </a:t>
            </a:r>
            <a:r>
              <a:rPr lang="ru-RU" dirty="0" err="1"/>
              <a:t>Ханнанова</a:t>
            </a:r>
            <a:r>
              <a:rPr lang="ru-RU" dirty="0"/>
              <a:t>, Н.К. </a:t>
            </a:r>
            <a:r>
              <a:rPr lang="ru-RU" dirty="0" err="1"/>
              <a:t>Ханнанов</a:t>
            </a:r>
            <a:endParaRPr lang="ru-RU" dirty="0"/>
          </a:p>
          <a:p>
            <a:r>
              <a:rPr lang="ru-RU" dirty="0"/>
              <a:t>- Тесты «Физика» 7, 8, 9 классы. Авторы: Н.К. </a:t>
            </a:r>
            <a:r>
              <a:rPr lang="ru-RU" dirty="0" err="1"/>
              <a:t>Ханнанов</a:t>
            </a:r>
            <a:r>
              <a:rPr lang="ru-RU" dirty="0"/>
              <a:t>, Т.А. </a:t>
            </a:r>
            <a:r>
              <a:rPr lang="ru-RU" dirty="0" err="1"/>
              <a:t>Ханнанова</a:t>
            </a:r>
            <a:endParaRPr lang="ru-RU" dirty="0"/>
          </a:p>
          <a:p>
            <a:r>
              <a:rPr lang="ru-RU" dirty="0"/>
              <a:t>- Дидактические материалы «Физика» 7, 8, 9 классы. Авторы: А.Е. Марон, Е.А. Марон</a:t>
            </a:r>
          </a:p>
          <a:p>
            <a:r>
              <a:rPr lang="ru-RU" dirty="0"/>
              <a:t>- Сборник вопросов и задач по физике. 7-9 классы. Авторы: А.Е. Марон, С.В. </a:t>
            </a:r>
            <a:r>
              <a:rPr lang="ru-RU" dirty="0" err="1"/>
              <a:t>Позойский</a:t>
            </a:r>
            <a:r>
              <a:rPr lang="ru-RU" dirty="0"/>
              <a:t>, Е.А. Марон</a:t>
            </a:r>
          </a:p>
          <a:p>
            <a:r>
              <a:rPr lang="ru-RU" dirty="0"/>
              <a:t>- Тематическое и поурочное планирование. 7, 8, 9 классы. Авторы: Е.М. </a:t>
            </a:r>
            <a:r>
              <a:rPr lang="ru-RU" dirty="0" err="1"/>
              <a:t>Гутник</a:t>
            </a:r>
            <a:r>
              <a:rPr lang="ru-RU" dirty="0"/>
              <a:t>, Е.В. Рыбакова</a:t>
            </a:r>
          </a:p>
          <a:p>
            <a:r>
              <a:rPr lang="ru-RU" dirty="0"/>
              <a:t>- Учимся решать задачи. 7, 8, 9 классы. Авторы: И.Г. Власова, В.В. Тихонов. Готовится к изданию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Состав УМК «Физика»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</a:t>
            </a:r>
            <a:r>
              <a:rPr lang="ru-RU" dirty="0"/>
              <a:t>7-9 классов:</a:t>
            </a:r>
          </a:p>
        </p:txBody>
      </p:sp>
    </p:spTree>
    <p:extLst>
      <p:ext uri="{BB962C8B-B14F-4D97-AF65-F5344CB8AC3E}">
        <p14:creationId xmlns:p14="http://schemas.microsoft.com/office/powerpoint/2010/main" val="148723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 smtClean="0"/>
              <a:t>Федеральные государственные образовательные стандарты (ФГОС) представляют собой совокупность требований, обязательных при реализации основных образовательных программ начального общего, основного общего, среднего (полного) общего, начального профессионального, среднего профессионального и высшего профессионального образования образовательными учреждениями, имеющими государственную аккредитацию.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1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1) единство образовательного пространства РФ;</a:t>
            </a:r>
          </a:p>
          <a:p>
            <a:r>
              <a:rPr lang="ru-RU" dirty="0" smtClean="0"/>
              <a:t> 2) преемственность основных образовательных программ начального общего, основного общего, среднего (полного) общего, начального профессионального, среднего профессионального и высшего профессионального образования.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Федеральные государственные образовательные стандарты обеспечивают: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2141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Образовательный стандарт, являющийся отражением социального заказа, рассматривается разработчиками проекта как общественный договор, согласующий требования к образованию, предъявляемые семьей, обществом и государством и представляет собой совокупность трех систем требований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основу стандарта положены новые принципы его построения.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37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1) требования к структуре основных образовательных программ, в том числе требования к соотношению частей основной образовательной программы и их объёму, а также к соотношению обязательной части основной образовательной программы и части, формируемой участниками образовательного процесса; </a:t>
            </a:r>
          </a:p>
          <a:p>
            <a:r>
              <a:rPr lang="ru-RU" dirty="0" smtClean="0"/>
              <a:t>2) требования к условиям реализации основных образовательных программ, в том числе кадровым, финансовым, материально-техническим и иным условиям; </a:t>
            </a:r>
          </a:p>
          <a:p>
            <a:r>
              <a:rPr lang="ru-RU" dirty="0" smtClean="0"/>
              <a:t>3) требования к результатам освоения основных образовательных программ.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требования: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0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- Начальное общее образование (1-4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</a:p>
          <a:p>
            <a:r>
              <a:rPr lang="ru-RU" dirty="0" smtClean="0"/>
              <a:t>- Основное общее образование (5-9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</a:p>
          <a:p>
            <a:r>
              <a:rPr lang="ru-RU" dirty="0" smtClean="0"/>
              <a:t>- Среднее (полное) общее образование (10-11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Общее образование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имеет </a:t>
            </a:r>
            <a:r>
              <a:rPr lang="ru-RU" dirty="0"/>
              <a:t>три ступени:</a:t>
            </a:r>
          </a:p>
        </p:txBody>
      </p:sp>
    </p:spTree>
    <p:extLst>
      <p:ext uri="{BB962C8B-B14F-4D97-AF65-F5344CB8AC3E}">
        <p14:creationId xmlns:p14="http://schemas.microsoft.com/office/powerpoint/2010/main" val="13512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3200" dirty="0" smtClean="0"/>
              <a:t>- ФГОС  начального общего образования (ФГОС НОО). Приказ </a:t>
            </a:r>
            <a:r>
              <a:rPr lang="ru-RU" sz="3200" dirty="0" err="1" smtClean="0"/>
              <a:t>Минобрнауки</a:t>
            </a:r>
            <a:r>
              <a:rPr lang="ru-RU" sz="3200" dirty="0" smtClean="0"/>
              <a:t> России от 06 октября 2009 г. N 373. Введен в действие с 1 января 2010 года. К нему разработана Примерная основная образовательная программа образовательного учреждения. </a:t>
            </a:r>
          </a:p>
          <a:p>
            <a:r>
              <a:rPr lang="ru-RU" sz="3200" dirty="0" smtClean="0"/>
              <a:t>- ФГОС основного общего образования (ФГОС ООО). Приказ </a:t>
            </a:r>
            <a:r>
              <a:rPr lang="ru-RU" sz="3200" dirty="0" err="1" smtClean="0"/>
              <a:t>Минобрнауки</a:t>
            </a:r>
            <a:r>
              <a:rPr lang="ru-RU" sz="3200" dirty="0" smtClean="0"/>
              <a:t> России от 17 декабря 2010 г. N 1897. Введен в действие с 1 февраля 2011 года.</a:t>
            </a:r>
          </a:p>
          <a:p>
            <a:r>
              <a:rPr lang="ru-RU" sz="3200" dirty="0" smtClean="0"/>
              <a:t>- ФГОС  среднего (полного) общего образования (ФГОС СОО). Приказ </a:t>
            </a:r>
            <a:r>
              <a:rPr lang="ru-RU" sz="3200" dirty="0" err="1" smtClean="0"/>
              <a:t>Минобрнауки</a:t>
            </a:r>
            <a:r>
              <a:rPr lang="ru-RU" sz="3200" dirty="0" smtClean="0"/>
              <a:t> России от 17 мая 2012 г. N 413. Зарегистрирован в Минюсте России 7 июня 2012 года.</a:t>
            </a:r>
          </a:p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Разработаны </a:t>
            </a:r>
            <a:r>
              <a:rPr lang="ru-RU" dirty="0"/>
              <a:t>и утверждены </a:t>
            </a:r>
            <a:br>
              <a:rPr lang="ru-RU" dirty="0"/>
            </a:br>
            <a:r>
              <a:rPr lang="ru-RU" dirty="0" smtClean="0"/>
              <a:t>три </a:t>
            </a:r>
            <a:r>
              <a:rPr lang="ru-RU" dirty="0"/>
              <a:t>стандарта:</a:t>
            </a:r>
          </a:p>
        </p:txBody>
      </p:sp>
    </p:spTree>
    <p:extLst>
      <p:ext uri="{BB962C8B-B14F-4D97-AF65-F5344CB8AC3E}">
        <p14:creationId xmlns:p14="http://schemas.microsoft.com/office/powerpoint/2010/main" val="17526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9139" y="862579"/>
            <a:ext cx="6230485" cy="557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5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Согласно  ФГОС  основного общего образования (ФГОС ООО 2010 г.) предмет «Физика» входит в предметную область «Естественно-научные предметы». Изучение физики начинается с 7-го класса.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 в средней школе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4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183</TotalTime>
  <Words>958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ФГОС нового поколения </vt:lpstr>
      <vt:lpstr>Презентация PowerPoint</vt:lpstr>
      <vt:lpstr>Федеральные государственные образовательные стандарты обеспечивают:</vt:lpstr>
      <vt:lpstr>В основу стандарта положены новые принципы его построения. </vt:lpstr>
      <vt:lpstr>Новые требования:</vt:lpstr>
      <vt:lpstr>Общее образование  имеет три ступени:</vt:lpstr>
      <vt:lpstr>Разработаны и утверждены  три стандарта:</vt:lpstr>
      <vt:lpstr>Презентация PowerPoint</vt:lpstr>
      <vt:lpstr>Физика в средней школе </vt:lpstr>
      <vt:lpstr>Презентация PowerPoint</vt:lpstr>
      <vt:lpstr>Предметные результаты изучения предметной области «Естественно-научные  предметы» (Физика) должны отражать: </vt:lpstr>
      <vt:lpstr>Предметные результаты изучения предметной области «Естественно-научные  предметы» (Физика) должны отражать: </vt:lpstr>
      <vt:lpstr>Предметные результаты изучения предметной области «Естественно-научные  предметы» (Физика) должны отражать: </vt:lpstr>
      <vt:lpstr>УМК</vt:lpstr>
      <vt:lpstr>Состав УМК «Физика»  для 7-9 классов: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10</cp:revision>
  <dcterms:created xsi:type="dcterms:W3CDTF">2012-10-23T18:04:33Z</dcterms:created>
  <dcterms:modified xsi:type="dcterms:W3CDTF">2012-10-29T06:53:45Z</dcterms:modified>
</cp:coreProperties>
</file>