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91" r:id="rId4"/>
    <p:sldId id="284" r:id="rId5"/>
    <p:sldId id="285" r:id="rId6"/>
    <p:sldId id="286" r:id="rId7"/>
    <p:sldId id="258" r:id="rId8"/>
    <p:sldId id="259" r:id="rId9"/>
    <p:sldId id="271" r:id="rId10"/>
    <p:sldId id="273" r:id="rId11"/>
    <p:sldId id="274" r:id="rId12"/>
    <p:sldId id="275" r:id="rId13"/>
    <p:sldId id="276" r:id="rId14"/>
    <p:sldId id="277" r:id="rId15"/>
    <p:sldId id="290" r:id="rId16"/>
    <p:sldId id="28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2" autoAdjust="0"/>
    <p:restoredTop sz="94660"/>
  </p:normalViewPr>
  <p:slideViewPr>
    <p:cSldViewPr>
      <p:cViewPr varScale="1">
        <p:scale>
          <a:sx n="107" d="100"/>
          <a:sy n="107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DD13-3796-4D19-87E2-D1766463A149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889B-0C9D-454E-8B85-A29B05807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\Desktop\&#1085;&#1072;%20&#1089;&#1072;&#1081;&#1090;\&#1050;&#1086;&#1089;&#1090;&#1072;-&#1093;&#1091;&#1076;&#1086;&#1078;&#1085;&#1080;&#1082;\Trio_Fandyr_-_Lyubimye_osetinskie_melodii_Popurri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137525" cy="18002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0301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155 лет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 ДНЯ РОЖДЕНИЯ</a:t>
            </a:r>
          </a:p>
          <a:p>
            <a:pPr algn="ctr"/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7559675" cy="15843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СНОВОПОЛОЖНИКА     </a:t>
            </a:r>
          </a:p>
          <a:p>
            <a:pPr algn="ctr"/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ОСЕТИНСКОЙ </a:t>
            </a:r>
          </a:p>
          <a:p>
            <a:pPr algn="ctr"/>
            <a:r>
              <a:rPr lang="ru-RU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ЛИТЕРАТУРЫ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755650" y="4508500"/>
            <a:ext cx="78486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КОСТА   ЛЕВАНОВИЧА</a:t>
            </a:r>
          </a:p>
          <a:p>
            <a:pPr algn="ctr"/>
            <a:r>
              <a:rPr lang="ru-RU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ХЕТАГУРОВА</a:t>
            </a:r>
          </a:p>
        </p:txBody>
      </p:sp>
      <p:pic>
        <p:nvPicPr>
          <p:cNvPr id="9" name="Picture 3" descr="E:\коста печать\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00108"/>
            <a:ext cx="3857652" cy="5357826"/>
          </a:xfrm>
          <a:prstGeom prst="rect">
            <a:avLst/>
          </a:prstGeom>
          <a:noFill/>
        </p:spPr>
      </p:pic>
      <p:pic>
        <p:nvPicPr>
          <p:cNvPr id="7" name="Trio_Fandyr_-_Lyubimye_osetinskie_melodii_Popurr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0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5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«Скорбящий ангел»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ro\Desktop\фото к постр\анге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5180" y="1105254"/>
            <a:ext cx="3487484" cy="560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«Дети-каменщики»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1 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142984"/>
            <a:ext cx="381600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водой»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1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000108"/>
            <a:ext cx="3071834" cy="571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«Автопортрет»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pro\Desktop\фото к постр\ав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6082" y="1000108"/>
            <a:ext cx="5557876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92975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Ушёл человек необыкновенного таланта…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3984695" cy="5517271"/>
          </a:xfrm>
          <a:prstGeom prst="rect">
            <a:avLst/>
          </a:prstGeom>
          <a:ln w="7620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ГОРЫ ОСЕТИИ\28214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29750" cy="6858000"/>
          </a:xfrm>
          <a:prstGeom prst="rect">
            <a:avLst/>
          </a:prstGeom>
          <a:noFill/>
        </p:spPr>
      </p:pic>
      <p:pic>
        <p:nvPicPr>
          <p:cNvPr id="3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067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2714620"/>
            <a:ext cx="4786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хочу я страдать,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не хочу! – видит бог, 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Мне неведомо счастье земное,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в неравной борьбе до того изнемог,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теперь я ищу лишь покоя…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Коста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путь… 22 марта 1906г.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96" y="928670"/>
            <a:ext cx="757246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pro\Desktop\фото к постр\могт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4214810" cy="282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558958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Коста</a:t>
            </a:r>
            <a:endParaRPr lang="ru-RU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godkosta-online_clip_image0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683000" cy="547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i?id=25619262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142852"/>
            <a:ext cx="3227387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i?id=140812092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57554" y="1214422"/>
            <a:ext cx="2786082" cy="373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2" name="Picture 3" descr="C:\Users\pro\Desktop\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pro\Desktop\г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52"/>
            <a:ext cx="454016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961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Picture 4" descr="C:\Users\pro\Desktop\н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5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8243918" cy="9286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ХУДОЖНИК И НАРОДНЫЙ ПОЭТ…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1285860"/>
            <a:ext cx="7239051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Петербургская академия художеств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ro\Desktop\ак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26"/>
            <a:ext cx="8343920" cy="507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Ставропольская мужская гимназия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o\Desktop\фото к постр\г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6" cy="539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Коста и Джана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3214710" cy="508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учёбы в Петербурге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858312" cy="571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pro\Desktop\эрмит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15265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Возвращение на Родину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r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53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5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Владикавказская квартира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ro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pro\Desktop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38152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pro\Desktop\муз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85860"/>
            <a:ext cx="399994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«Святая равноапостольная Нина,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просветительница Грузии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ro\Desktop\135813043852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570140" cy="5290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106</Words>
  <Application>Microsoft Office PowerPoint</Application>
  <PresentationFormat>Экран (4:3)</PresentationFormat>
  <Paragraphs>28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Я ХУДОЖНИК И НАРОДНЫЙ ПОЭТ…</vt:lpstr>
      <vt:lpstr>Петербургская академия художеств</vt:lpstr>
      <vt:lpstr>Ставропольская мужская гимназия</vt:lpstr>
      <vt:lpstr>Годы учёбы в Петербурге</vt:lpstr>
      <vt:lpstr>Возвращение на Родину</vt:lpstr>
      <vt:lpstr>Владикавказская квартира</vt:lpstr>
      <vt:lpstr>«Святая равноапостольная Нина, просветительница Грузии»</vt:lpstr>
      <vt:lpstr>«Скорбящий ангел»</vt:lpstr>
      <vt:lpstr>«Дети-каменщики»</vt:lpstr>
      <vt:lpstr>«За водой»</vt:lpstr>
      <vt:lpstr>«Автопортрет»</vt:lpstr>
      <vt:lpstr>Ушёл человек необыкновенного таланта…</vt:lpstr>
      <vt:lpstr>Слайд 15</vt:lpstr>
      <vt:lpstr>Последний путь… 22 марта 1906г. </vt:lpstr>
      <vt:lpstr>Памятники Коста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</dc:creator>
  <cp:lastModifiedBy>pro</cp:lastModifiedBy>
  <cp:revision>26</cp:revision>
  <dcterms:created xsi:type="dcterms:W3CDTF">2014-09-28T08:21:00Z</dcterms:created>
  <dcterms:modified xsi:type="dcterms:W3CDTF">2014-11-29T15:46:49Z</dcterms:modified>
</cp:coreProperties>
</file>