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7" r:id="rId2"/>
    <p:sldId id="258" r:id="rId3"/>
    <p:sldId id="260" r:id="rId4"/>
    <p:sldId id="261" r:id="rId5"/>
    <p:sldId id="262" r:id="rId6"/>
    <p:sldId id="259" r:id="rId7"/>
    <p:sldId id="265" r:id="rId8"/>
    <p:sldId id="264" r:id="rId9"/>
    <p:sldId id="263" r:id="rId10"/>
    <p:sldId id="266" r:id="rId11"/>
    <p:sldId id="267" r:id="rId12"/>
    <p:sldId id="268" r:id="rId13"/>
    <p:sldId id="270" r:id="rId14"/>
    <p:sldId id="269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F2B5-3310-4732-AF16-7131752AB1E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3AA4-6E3A-4753-9C58-D28F15358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F2B5-3310-4732-AF16-7131752AB1E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3AA4-6E3A-4753-9C58-D28F15358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F2B5-3310-4732-AF16-7131752AB1E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3AA4-6E3A-4753-9C58-D28F15358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F2B5-3310-4732-AF16-7131752AB1E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3AA4-6E3A-4753-9C58-D28F15358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F2B5-3310-4732-AF16-7131752AB1E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3AA4-6E3A-4753-9C58-D28F15358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F2B5-3310-4732-AF16-7131752AB1E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3AA4-6E3A-4753-9C58-D28F15358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F2B5-3310-4732-AF16-7131752AB1E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3AA4-6E3A-4753-9C58-D28F15358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F2B5-3310-4732-AF16-7131752AB1E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133AA4-6E3A-4753-9C58-D28F15358A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F2B5-3310-4732-AF16-7131752AB1E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3AA4-6E3A-4753-9C58-D28F15358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F2B5-3310-4732-AF16-7131752AB1E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9133AA4-6E3A-4753-9C58-D28F15358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70AF2B5-3310-4732-AF16-7131752AB1E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3AA4-6E3A-4753-9C58-D28F15358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70AF2B5-3310-4732-AF16-7131752AB1E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9133AA4-6E3A-4753-9C58-D28F15358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4896544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Символика Приморского края</a:t>
            </a:r>
            <a:b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 химии </a:t>
            </a:r>
            <a:br>
              <a:rPr lang="ru-RU" sz="22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МБОУ СОШ №2 п. Раздольное  </a:t>
            </a:r>
            <a:br>
              <a:rPr lang="ru-RU" sz="22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Коваль Светлана </a:t>
            </a:r>
            <a:r>
              <a:rPr lang="ru-RU" sz="22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Анатольевна</a:t>
            </a:r>
            <a:endParaRPr lang="ru-RU" sz="2200" b="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036071" cy="367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836712"/>
            <a:ext cx="4608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 smtClean="0">
                <a:effectLst/>
                <a:latin typeface="Times New Roman"/>
                <a:ea typeface="Times New Roman"/>
                <a:cs typeface="Times New Roman"/>
              </a:rPr>
              <a:t>Зелень – символизирует цвет Уссурийской тайги и выражает буйную растительность и богатую природу района. </a:t>
            </a:r>
          </a:p>
          <a:p>
            <a:pPr>
              <a:spcAft>
                <a:spcPts val="0"/>
              </a:spcAft>
            </a:pPr>
            <a:endParaRPr lang="ru-RU" sz="3200" dirty="0"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dirty="0" smtClean="0">
                <a:effectLst/>
                <a:latin typeface="Times New Roman"/>
                <a:ea typeface="Times New Roman"/>
                <a:cs typeface="Times New Roman"/>
              </a:rPr>
              <a:t>Зеленый цвет - символ надежды, благополучия, здоровья и радости.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10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036071" cy="367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836712"/>
            <a:ext cx="4896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/>
                <a:latin typeface="Times New Roman"/>
                <a:ea typeface="Times New Roman"/>
              </a:rPr>
              <a:t>Голубой цвет – показывает, что район расположен на берегу одной из самых богатых рыбой и крупных рек края – реки Раздольная. </a:t>
            </a:r>
          </a:p>
          <a:p>
            <a:r>
              <a:rPr lang="ru-RU" sz="3200" dirty="0" smtClean="0">
                <a:effectLst/>
                <a:latin typeface="Times New Roman"/>
                <a:ea typeface="Times New Roman"/>
              </a:rPr>
              <a:t>Голубой  цвет - символ красоты и величия. </a:t>
            </a:r>
          </a:p>
          <a:p>
            <a:r>
              <a:rPr lang="ru-RU" sz="3200" dirty="0" smtClean="0">
                <a:effectLst/>
                <a:latin typeface="Times New Roman"/>
                <a:ea typeface="Times New Roman"/>
              </a:rPr>
              <a:t>Цвет воды и неба.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2886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629121"/>
            <a:ext cx="5040560" cy="5464175"/>
          </a:xfrm>
        </p:spPr>
        <p:txBody>
          <a:bodyPr>
            <a:normAutofit/>
          </a:bodyPr>
          <a:lstStyle/>
          <a:p>
            <a:pPr marL="36576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>
                <a:latin typeface="Times New Roman"/>
                <a:ea typeface="Times New Roman"/>
                <a:cs typeface="Times New Roman"/>
              </a:rPr>
              <a:t>Дальневосточный леопард - </a:t>
            </a:r>
            <a:r>
              <a:rPr lang="ru-RU" sz="3500" dirty="0">
                <a:latin typeface="Times New Roman"/>
                <a:ea typeface="Times New Roman"/>
                <a:cs typeface="Times New Roman"/>
              </a:rPr>
              <a:t>редкое животное, один из основных ареалов обитания в </a:t>
            </a:r>
            <a:endParaRPr lang="ru-RU" sz="3500" dirty="0" smtClean="0">
              <a:latin typeface="Times New Roman"/>
              <a:ea typeface="Times New Roman"/>
              <a:cs typeface="Times New Roman"/>
            </a:endParaRPr>
          </a:p>
          <a:p>
            <a:pPr marL="36576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>
                <a:latin typeface="Times New Roman"/>
                <a:ea typeface="Times New Roman"/>
                <a:cs typeface="Times New Roman"/>
              </a:rPr>
              <a:t>Приморском </a:t>
            </a:r>
            <a:r>
              <a:rPr lang="ru-RU" sz="3500" dirty="0">
                <a:latin typeface="Times New Roman"/>
                <a:ea typeface="Times New Roman"/>
                <a:cs typeface="Times New Roman"/>
              </a:rPr>
              <a:t>крае - </a:t>
            </a:r>
            <a:r>
              <a:rPr lang="ru-RU" sz="3500" dirty="0" err="1">
                <a:latin typeface="Times New Roman"/>
                <a:ea typeface="Times New Roman"/>
                <a:cs typeface="Times New Roman"/>
              </a:rPr>
              <a:t>Надеждинский</a:t>
            </a:r>
            <a:r>
              <a:rPr lang="ru-RU" sz="3500" dirty="0">
                <a:latin typeface="Times New Roman"/>
                <a:ea typeface="Times New Roman"/>
                <a:cs typeface="Times New Roman"/>
              </a:rPr>
              <a:t> район, </a:t>
            </a:r>
            <a:endParaRPr lang="ru-RU" sz="3500" dirty="0" smtClean="0">
              <a:latin typeface="Times New Roman"/>
              <a:ea typeface="Times New Roman"/>
              <a:cs typeface="Times New Roman"/>
            </a:endParaRPr>
          </a:p>
          <a:p>
            <a:pPr marL="36576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>
                <a:latin typeface="Times New Roman"/>
                <a:ea typeface="Times New Roman"/>
                <a:cs typeface="Times New Roman"/>
              </a:rPr>
              <a:t>символизирует </a:t>
            </a:r>
            <a:r>
              <a:rPr lang="ru-RU" sz="3500" dirty="0">
                <a:latin typeface="Times New Roman"/>
                <a:ea typeface="Times New Roman"/>
                <a:cs typeface="Times New Roman"/>
              </a:rPr>
              <a:t>богатство уссурийской </a:t>
            </a:r>
            <a:r>
              <a:rPr lang="ru-RU" sz="3500" dirty="0" smtClean="0">
                <a:latin typeface="Times New Roman"/>
                <a:ea typeface="Times New Roman"/>
                <a:cs typeface="Times New Roman"/>
              </a:rPr>
              <a:t>тайги.</a:t>
            </a:r>
            <a:endParaRPr lang="ru-RU" sz="35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9116"/>
            <a:ext cx="3035300" cy="390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86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Авторы  герба  района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036071" cy="390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2132856"/>
            <a:ext cx="424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effectLst/>
                <a:latin typeface="Times New Roman"/>
                <a:ea typeface="Times New Roman"/>
              </a:rPr>
              <a:t>КИРЕЕВ </a:t>
            </a:r>
          </a:p>
          <a:p>
            <a:r>
              <a:rPr lang="ru-RU" sz="3200" i="1" dirty="0" smtClean="0">
                <a:effectLst/>
                <a:latin typeface="Times New Roman"/>
                <a:ea typeface="Times New Roman"/>
              </a:rPr>
              <a:t>Алексей Анатольевич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53555" y="3789040"/>
            <a:ext cx="37792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effectLst/>
                <a:latin typeface="Times New Roman"/>
                <a:ea typeface="Times New Roman"/>
              </a:rPr>
              <a:t>КИРЕЕВ </a:t>
            </a:r>
          </a:p>
          <a:p>
            <a:r>
              <a:rPr lang="ru-RU" sz="3200" i="1" dirty="0" smtClean="0">
                <a:effectLst/>
                <a:latin typeface="Times New Roman"/>
                <a:ea typeface="Times New Roman"/>
              </a:rPr>
              <a:t>Сергей Анатольевич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72816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Флаг  </a:t>
            </a:r>
            <a:r>
              <a:rPr lang="ru-RU" sz="4800" dirty="0">
                <a:solidFill>
                  <a:prstClr val="white"/>
                </a:solidFill>
              </a:rPr>
              <a:t>Надеждинского района</a:t>
            </a:r>
            <a:endParaRPr lang="ru-RU" dirty="0"/>
          </a:p>
        </p:txBody>
      </p:sp>
      <p:pic>
        <p:nvPicPr>
          <p:cNvPr id="12290" name="Picture 2" descr="C:\Users\User\Desktop\герю\nadflag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3709503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1704984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Полотно разделено на три равных полосы – темно-зеленую, темно-голубую и красную, </a:t>
            </a:r>
          </a:p>
          <a:p>
            <a:r>
              <a:rPr lang="ru-RU" sz="3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 изображением желтого леопарда с черными пятнами.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4458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352928" cy="446449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Символика поселка </a:t>
            </a:r>
            <a:b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Раздольное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3435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Герб  поселка  Раздольного</a:t>
            </a:r>
            <a:endParaRPr lang="ru-RU" dirty="0"/>
          </a:p>
        </p:txBody>
      </p:sp>
      <p:pic>
        <p:nvPicPr>
          <p:cNvPr id="14338" name="Picture 2" descr="C:\Users\User\Desktop\герю\2473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2528869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18448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3600" dirty="0" smtClean="0">
                <a:effectLst/>
                <a:latin typeface="Times New Roman"/>
                <a:ea typeface="Times New Roman"/>
                <a:cs typeface="Times New Roman"/>
              </a:rPr>
              <a:t>а гербе изображены голова оленя, голова леопарда и растение женьшень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29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Герб Приморского края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43" r="4654"/>
          <a:stretch/>
        </p:blipFill>
        <p:spPr bwMode="auto">
          <a:xfrm>
            <a:off x="152400" y="1988840"/>
            <a:ext cx="3532909" cy="386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1988840"/>
            <a:ext cx="5112568" cy="343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  зеленом поле щита -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синий Андреевский крест,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поверх креста -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изображение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уссурийского   тигра.</a:t>
            </a:r>
            <a:endParaRPr lang="ru-RU" sz="32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036349"/>
            <a:ext cx="4950578" cy="4423053"/>
          </a:xfrm>
        </p:spPr>
        <p:txBody>
          <a:bodyPr>
            <a:noAutofit/>
          </a:bodyPr>
          <a:lstStyle/>
          <a:p>
            <a:pPr marL="36576" indent="0">
              <a:spcBef>
                <a:spcPts val="0"/>
              </a:spcBef>
              <a:buNone/>
            </a:pPr>
            <a:r>
              <a:rPr lang="ru-RU" sz="3600" dirty="0">
                <a:latin typeface="Tahoma"/>
                <a:ea typeface="Times New Roman"/>
              </a:rPr>
              <a:t>Цвет </a:t>
            </a:r>
            <a:r>
              <a:rPr lang="ru-RU" sz="3600" dirty="0" smtClean="0">
                <a:latin typeface="Tahoma"/>
                <a:ea typeface="Times New Roman"/>
              </a:rPr>
              <a:t>щита</a:t>
            </a:r>
            <a:r>
              <a:rPr lang="ru-RU" sz="3600" dirty="0">
                <a:latin typeface="Tahoma"/>
                <a:ea typeface="Times New Roman"/>
              </a:rPr>
              <a:t> </a:t>
            </a:r>
            <a:r>
              <a:rPr lang="ru-RU" sz="3600" dirty="0" smtClean="0">
                <a:latin typeface="Tahoma"/>
                <a:ea typeface="Times New Roman"/>
              </a:rPr>
              <a:t>зеленый</a:t>
            </a:r>
            <a:r>
              <a:rPr lang="ru-RU" sz="3600" dirty="0">
                <a:latin typeface="Tahoma"/>
                <a:ea typeface="Times New Roman"/>
              </a:rPr>
              <a:t> — </a:t>
            </a:r>
            <a:endParaRPr lang="ru-RU" sz="3600" dirty="0" smtClean="0">
              <a:latin typeface="Tahoma"/>
              <a:ea typeface="Times New Roman"/>
            </a:endParaRPr>
          </a:p>
          <a:p>
            <a:pPr marL="36576" indent="0">
              <a:spcBef>
                <a:spcPts val="0"/>
              </a:spcBef>
              <a:buNone/>
            </a:pPr>
            <a:r>
              <a:rPr lang="ru-RU" sz="3600" dirty="0" smtClean="0">
                <a:latin typeface="Tahoma"/>
                <a:ea typeface="Times New Roman"/>
              </a:rPr>
              <a:t>означает пышную </a:t>
            </a:r>
            <a:r>
              <a:rPr lang="ru-RU" sz="3600" dirty="0">
                <a:latin typeface="Tahoma"/>
                <a:ea typeface="Times New Roman"/>
              </a:rPr>
              <a:t>растительность </a:t>
            </a:r>
            <a:endParaRPr lang="ru-RU" sz="3600" dirty="0" smtClean="0">
              <a:latin typeface="Tahoma"/>
              <a:ea typeface="Times New Roman"/>
            </a:endParaRPr>
          </a:p>
          <a:p>
            <a:pPr marL="36576" indent="0">
              <a:spcBef>
                <a:spcPts val="0"/>
              </a:spcBef>
              <a:buNone/>
            </a:pPr>
            <a:r>
              <a:rPr lang="ru-RU" sz="3600" dirty="0" smtClean="0">
                <a:latin typeface="Tahoma"/>
                <a:ea typeface="Times New Roman"/>
              </a:rPr>
              <a:t>Уссурийской тайги. </a:t>
            </a:r>
          </a:p>
          <a:p>
            <a:pPr marL="36576" indent="0">
              <a:spcBef>
                <a:spcPts val="0"/>
              </a:spcBef>
              <a:buNone/>
            </a:pPr>
            <a:r>
              <a:rPr lang="ru-RU" sz="3600" dirty="0" smtClean="0">
                <a:latin typeface="Tahoma"/>
                <a:ea typeface="Times New Roman"/>
              </a:rPr>
              <a:t>Цвет надежды </a:t>
            </a:r>
            <a:r>
              <a:rPr lang="ru-RU" sz="3600" dirty="0">
                <a:latin typeface="Tahoma"/>
                <a:ea typeface="Times New Roman"/>
              </a:rPr>
              <a:t>и </a:t>
            </a:r>
            <a:endParaRPr lang="ru-RU" sz="3600" dirty="0" smtClean="0">
              <a:latin typeface="Tahoma"/>
              <a:ea typeface="Times New Roman"/>
            </a:endParaRPr>
          </a:p>
          <a:p>
            <a:pPr marL="36576" indent="0">
              <a:spcBef>
                <a:spcPts val="0"/>
              </a:spcBef>
              <a:buNone/>
            </a:pPr>
            <a:r>
              <a:rPr lang="ru-RU" sz="3600" dirty="0" smtClean="0">
                <a:latin typeface="Tahoma"/>
                <a:ea typeface="Times New Roman"/>
              </a:rPr>
              <a:t>изобилия</a:t>
            </a:r>
            <a:r>
              <a:rPr lang="ru-RU" sz="3600" dirty="0">
                <a:latin typeface="Tahoma"/>
                <a:ea typeface="Times New Roman"/>
              </a:rPr>
              <a:t>. 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08720"/>
            <a:ext cx="3535363" cy="411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158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484784"/>
            <a:ext cx="5306532" cy="3744416"/>
          </a:xfrm>
        </p:spPr>
        <p:txBody>
          <a:bodyPr>
            <a:noAutofit/>
          </a:bodyPr>
          <a:lstStyle/>
          <a:p>
            <a:pPr marL="36576" indent="0">
              <a:spcBef>
                <a:spcPts val="0"/>
              </a:spcBef>
              <a:buNone/>
            </a:pP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Андреевский </a:t>
            </a: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крест </a:t>
            </a: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взят из </a:t>
            </a:r>
          </a:p>
          <a:p>
            <a:pPr marL="36576" indent="0">
              <a:spcBef>
                <a:spcPts val="0"/>
              </a:spcBef>
              <a:buNone/>
            </a:pP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Андреевского флага и</a:t>
            </a: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  </a:t>
            </a:r>
            <a:endParaRPr lang="ru-RU" sz="32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6576" indent="0">
              <a:spcBef>
                <a:spcPts val="0"/>
              </a:spcBef>
              <a:buNone/>
            </a:pP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показывает положение края у моря,</a:t>
            </a: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его </a:t>
            </a: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роль в истории России </a:t>
            </a: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как </a:t>
            </a: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главной базы </a:t>
            </a: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Военно - Морского Флота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4" y="1628800"/>
            <a:ext cx="331236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192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2006" y="404665"/>
            <a:ext cx="5576458" cy="2520280"/>
          </a:xfrm>
        </p:spPr>
        <p:txBody>
          <a:bodyPr>
            <a:noAutofit/>
          </a:bodyPr>
          <a:lstStyle/>
          <a:p>
            <a:pPr marL="36576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Золотой тигр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означает, что  именно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в Приморье основной ареал обитания этого хозяина уссурийской тайги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32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6" y="404664"/>
            <a:ext cx="295233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157" y="3429000"/>
            <a:ext cx="8496944" cy="287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6EA0B0"/>
              </a:buClr>
              <a:buSzPct val="80000"/>
            </a:pPr>
            <a:r>
              <a:rPr lang="ru-RU" sz="30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Золото - это символ богатства, </a:t>
            </a:r>
            <a:r>
              <a:rPr lang="ru-RU" sz="3000" dirty="0" smtClean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процветания, показывает  богатство природы  края</a:t>
            </a:r>
            <a:r>
              <a:rPr lang="ru-RU" sz="30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sz="3000" dirty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3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Тигр на гербе идет, что значит движение вперед, развитие.   У нашего тигра – оскаленная пасть, то есть он готов отразить нападение.</a:t>
            </a:r>
            <a:endParaRPr lang="ru-RU" sz="3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Флаг  Приморского  края</a:t>
            </a:r>
            <a:endParaRPr lang="ru-RU" dirty="0"/>
          </a:p>
        </p:txBody>
      </p:sp>
      <p:pic>
        <p:nvPicPr>
          <p:cNvPr id="3074" name="Picture 2" descr="C:\Users\User\Desktop\герю\fla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9" y="1628800"/>
            <a:ext cx="4046331" cy="2702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2698" y="4725144"/>
            <a:ext cx="82563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lvl="0">
              <a:spcBef>
                <a:spcPct val="20000"/>
              </a:spcBef>
              <a:buClr>
                <a:srgbClr val="6EA0B0"/>
              </a:buClr>
              <a:buSzPct val="80000"/>
            </a:pPr>
            <a:r>
              <a:rPr lang="ru-RU" sz="36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Синий цвет  знаменует  красоту и  величие главного богатства Приморья - моря. 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628800"/>
            <a:ext cx="38289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/>
                <a:latin typeface="Times New Roman"/>
                <a:ea typeface="Times New Roman"/>
              </a:rPr>
              <a:t>Красный цвет на флаге  – символ храбрости и мужества, 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8634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352928" cy="446449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Символика Надеждинского района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3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Герб Надеждинского района</a:t>
            </a:r>
            <a:endParaRPr lang="ru-RU" sz="4800" dirty="0"/>
          </a:p>
        </p:txBody>
      </p:sp>
      <p:pic>
        <p:nvPicPr>
          <p:cNvPr id="7170" name="Picture 2" descr="C:\Users\User\Desktop\герю\gerb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3031469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1988840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В дважды рассеченном зеленом, </a:t>
            </a:r>
            <a:r>
              <a:rPr lang="ru-RU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голубом 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красном  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поле золотой </a:t>
            </a:r>
            <a:r>
              <a:rPr lang="ru-RU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барс с черными пятнами. В левой </a:t>
            </a:r>
            <a:r>
              <a:rPr lang="ru-RU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части 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– </a:t>
            </a:r>
            <a:endParaRPr lang="ru-RU" sz="3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герб 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Приморского края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75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036071" cy="367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62788" y="548680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 smtClean="0">
                <a:effectLst/>
                <a:latin typeface="Times New Roman"/>
                <a:ea typeface="Times New Roman"/>
                <a:cs typeface="Times New Roman"/>
              </a:rPr>
              <a:t>Красный цвет – символ храбрости и мужества, олицетворяет историческую роль первопоселенцев вольных русских казаков, основателей  районного центра станицы </a:t>
            </a:r>
            <a:r>
              <a:rPr lang="ru-RU" sz="3200" dirty="0" err="1" smtClean="0">
                <a:effectLst/>
                <a:latin typeface="Times New Roman"/>
                <a:ea typeface="Times New Roman"/>
                <a:cs typeface="Times New Roman"/>
              </a:rPr>
              <a:t>Чичаговки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3200" dirty="0" smtClean="0">
                <a:effectLst/>
                <a:latin typeface="Times New Roman"/>
                <a:ea typeface="Times New Roman"/>
                <a:cs typeface="Times New Roman"/>
              </a:rPr>
              <a:t>переименованной в село Вольно-</a:t>
            </a:r>
            <a:r>
              <a:rPr lang="ru-RU" sz="3200" dirty="0" err="1" smtClean="0">
                <a:effectLst/>
                <a:latin typeface="Times New Roman"/>
                <a:ea typeface="Times New Roman"/>
                <a:cs typeface="Times New Roman"/>
              </a:rPr>
              <a:t>Надеждинское</a:t>
            </a:r>
            <a:r>
              <a:rPr lang="ru-RU" sz="3200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2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79</TotalTime>
  <Words>286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Символика Приморского края    учитель химии  МБОУ СОШ №2 п. Раздольное   Коваль Светлана  Анатольевна</vt:lpstr>
      <vt:lpstr>Герб Приморского края </vt:lpstr>
      <vt:lpstr>Слайд 3</vt:lpstr>
      <vt:lpstr>Слайд 4</vt:lpstr>
      <vt:lpstr>Слайд 5</vt:lpstr>
      <vt:lpstr>Флаг  Приморского  края</vt:lpstr>
      <vt:lpstr>Символика Надеждинского района</vt:lpstr>
      <vt:lpstr>Герб Надеждинского района</vt:lpstr>
      <vt:lpstr>Слайд 9</vt:lpstr>
      <vt:lpstr>Слайд 10</vt:lpstr>
      <vt:lpstr>Слайд 11</vt:lpstr>
      <vt:lpstr>Слайд 12</vt:lpstr>
      <vt:lpstr>Авторы  герба  района</vt:lpstr>
      <vt:lpstr>Флаг  Надеждинского района</vt:lpstr>
      <vt:lpstr>Символика поселка  Раздольное</vt:lpstr>
      <vt:lpstr>Герб  поселка  Раздольного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Символика Приморского края</dc:title>
  <dc:creator>User</dc:creator>
  <cp:lastModifiedBy>user</cp:lastModifiedBy>
  <cp:revision>12</cp:revision>
  <dcterms:created xsi:type="dcterms:W3CDTF">2014-02-15T11:27:53Z</dcterms:created>
  <dcterms:modified xsi:type="dcterms:W3CDTF">2014-09-24T09:50:08Z</dcterms:modified>
</cp:coreProperties>
</file>